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</p:sldMasterIdLst>
  <p:notesMasterIdLst>
    <p:notesMasterId r:id="rId22"/>
  </p:notesMasterIdLst>
  <p:sldIdLst>
    <p:sldId id="262" r:id="rId4"/>
    <p:sldId id="263" r:id="rId5"/>
    <p:sldId id="264" r:id="rId6"/>
    <p:sldId id="323" r:id="rId7"/>
    <p:sldId id="1238" r:id="rId8"/>
    <p:sldId id="1234" r:id="rId9"/>
    <p:sldId id="1237" r:id="rId10"/>
    <p:sldId id="631" r:id="rId11"/>
    <p:sldId id="530" r:id="rId12"/>
    <p:sldId id="284" r:id="rId13"/>
    <p:sldId id="1232" r:id="rId14"/>
    <p:sldId id="321" r:id="rId15"/>
    <p:sldId id="322" r:id="rId16"/>
    <p:sldId id="296" r:id="rId17"/>
    <p:sldId id="273" r:id="rId18"/>
    <p:sldId id="1235" r:id="rId19"/>
    <p:sldId id="1233" r:id="rId20"/>
    <p:sldId id="278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76" autoAdjust="0"/>
    <p:restoredTop sz="94660"/>
  </p:normalViewPr>
  <p:slideViewPr>
    <p:cSldViewPr snapToGrid="0">
      <p:cViewPr varScale="1">
        <p:scale>
          <a:sx n="155" d="100"/>
          <a:sy n="155" d="100"/>
        </p:scale>
        <p:origin x="228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88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42E6B9-34AA-4007-AB2A-C74616727F3F}" type="datetimeFigureOut">
              <a:rPr lang="en-US" smtClean="0"/>
              <a:t>4/2/2024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6E8408-5EBC-4B76-972F-05DD947605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7803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090ACB-B9FE-4443-8230-8928766F2B2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8761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090ACB-B9FE-4443-8230-8928766F2B2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5131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84E546-1DC9-433B-95C3-36BB7BF76E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5D4FBD-76E8-4BF6-AE61-EC727A8654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1C89E9-E048-4A56-BD6F-ED9B2B3B3D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F23A4-512F-4EC2-B9C5-82FA9CCA9A91}" type="datetimeFigureOut">
              <a:rPr lang="en-US" smtClean="0"/>
              <a:t>4/2/2024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8906CF-DFDB-49F4-9212-5E22A4EA42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01A098-B2A1-451B-B364-7206DFD74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C1C8E-6813-4BAB-8E5E-F4E72BB108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9366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60A1CB-3F10-4A2B-902D-D89C7CE09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8514081-E344-4001-B534-C224D7AE5D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C7845B-3491-4135-AFCE-46ACD711BC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F23A4-512F-4EC2-B9C5-82FA9CCA9A91}" type="datetimeFigureOut">
              <a:rPr lang="en-US" smtClean="0"/>
              <a:t>4/2/2024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FA26C6-2091-42AA-B81E-619A211BC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8C3F34-277B-4907-922E-E9453B5A6A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C1C8E-6813-4BAB-8E5E-F4E72BB108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711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DD9D05-BBEA-4E34-A2AC-9360C9C4DF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2B4753-E246-4361-A7E1-58E80295F8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9CA4D5-EB8B-445F-AE5B-70279FDE19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F23A4-512F-4EC2-B9C5-82FA9CCA9A91}" type="datetimeFigureOut">
              <a:rPr lang="en-US" smtClean="0"/>
              <a:t>4/2/2024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4C3A42-8612-447C-8FC9-6B31663B3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5177AF-F750-4CF2-9C7B-8B05FB98A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C1C8E-6813-4BAB-8E5E-F4E72BB108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6856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F30E1498-1B28-4B3D-9CE9-955F23CC86E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B3EDBBA3-F882-46BA-82BE-BE4B77DEE15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A84758FF-1923-45DA-816F-0FA79F783B4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B21D227-C7F1-4338-805A-4B431FD90EE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530510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B5F72009-245E-4A58-8FF2-17A9FCB574A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1942A282-1ACE-4BA3-AA60-672F199F901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E4E022D2-9983-41A7-8AE1-6745601A8B2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456319B-C7A1-46C4-8A4C-468C1BCCA32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408162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80546EA1-8D8E-41B9-A2F2-7BE33C15626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778DC938-5728-47A4-8862-92AF89B70B8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4F378194-CD35-4799-ABBF-2EF7391560C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6680135-CA22-41C5-A071-71821C648DE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630394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93E9112-360A-4CA9-89A2-D1D5E1DFFCB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C902EBB-FF97-4473-B5E8-D808FEA82B6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D2F7A5A-3A96-4651-B619-940A676BABF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038BCB-9D2C-4C50-B46A-2A218B54F4F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3028947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FFDD0270-B030-4899-A52C-86689EAC0CA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FEFAC9C8-1646-436E-A91C-6E612C4D881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521781F5-8E50-4CB1-8D92-8518435928F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87F9187-12FE-46A2-AD5B-079E52130A0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0769105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7FA9083A-69D9-4455-A390-DE199C5C513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4EE92192-09FB-4F26-8483-AB28CA57AF0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3B41364D-8E25-4B71-8B88-1BA8CCD129F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DD5FB2F-D951-4A2D-8863-2158E03F50A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4544167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D65DD790-2F82-490A-BC08-FA991C1F39E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B0FCDD4C-FB58-4538-82DD-5C6CD3BE260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F1866E52-618E-4B13-BFA3-64BDD590F46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8E392C0-EF0F-43E7-9DE5-870E3D0FE49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4270685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F34F95B-F579-4B1B-8A15-1118DE41D22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F8BEFA4-7143-4EB2-90DA-F10F4FAE321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30C3FAD-ACA0-44E9-95DD-D805F7E6832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2F13A79-B34D-45A0-804C-D31B5088ADE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311541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E16557-F742-442E-8F1D-0EF9ED7DBD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304AB2-DED5-4FAE-9F9F-6D6F90B87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F12E6B-31FA-47B8-B55D-A1E5A8E30B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F23A4-512F-4EC2-B9C5-82FA9CCA9A91}" type="datetimeFigureOut">
              <a:rPr lang="en-US" smtClean="0"/>
              <a:t>4/2/2024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732506-EA35-4C6E-91CF-4CE7E9C58E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738920-B28F-4E87-91FA-E3F6BB918C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C1C8E-6813-4BAB-8E5E-F4E72BB108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32719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409889A-B607-4C42-8CD1-64D42959662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B07354D-E9E6-43D2-BCD4-1071D998CA7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E37968B-14AA-46B8-BE9B-86A1904B0FB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22300CD-6BBA-41C7-88A0-722AC7347DC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2731251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70D5AA40-0CCA-47E1-82AA-4399419C8BA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40F3C934-4A8F-457C-A6E0-647C8C5CA3B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C710A46F-1AB8-4513-B839-1430CD1202D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8DBE562-CCEB-4FF5-8EFE-B083C5DF02A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6583504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A2E8C7AE-ED94-488A-BBC4-744FDCBD1B4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AEBBB7EF-CBD4-42E9-96FF-B234F970C35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A3C65FC6-11A7-4E39-B1A0-A802F2398DF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E9EC786-46BF-4035-8039-FA9C7CC5D94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8640859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4941478E-8B13-4F93-9C50-4F866B67088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4A98561A-E875-4274-BA74-EAE1A08BACF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49214A5A-76FE-4814-A193-33B2BAA8E39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FF8D7E7-6E6F-43DC-BF31-91F82DCBBD7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6123905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03F41EBE-B69D-47AE-87A1-FE84068DF62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BD51AD48-EFDF-41CC-98B4-2813ABA644F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FE3C3808-6CB1-4056-894B-C1900C8CD9C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3D2BC24-2FFF-4244-AA6E-9F239597B13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7146840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A541C174-6ABA-4AE6-BB0C-68D7DDC6A0F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7EBA325A-BC2B-4800-A5F4-88F49E3F724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5D2ECF1D-3C65-439F-A7D3-4E0D2BF03C4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C576259-EF48-4081-BC64-1045ACB971F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1615020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4DBA8A0-D244-407E-93BB-AD000595D88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F53415C-03FA-4864-96B7-18A5A6550D8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EE7CB75-8E6C-40D1-AE8D-C8E1BA7D508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2F36DA0-9520-4DDE-BC69-C35E6B522E2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423948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12536EDB-37B7-41C3-985C-EA24885C417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D260E332-C92E-47A5-8A84-BD84A333465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05682214-942B-415B-ACA0-E6241087B39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2B7DA17-28A6-4543-AFF4-4CD153FBE30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697984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54B8D3D3-4E5D-4979-B495-6705CA7FE29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727773E0-5492-4C71-958C-311AE102986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1D9234B6-C9D3-4AF7-B579-B7688D5B5B9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DE10958-C96E-446B-BD48-3E4A18F4421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6378856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A82B5942-FAD4-47DB-A7C1-C6D31473964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DA241D45-443A-4221-A2FB-975DCFB5C70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B222BCEB-A745-4072-B3AD-6BF3D666CA9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AC8C4AE-499C-4ABF-BD0A-18E4AEDA622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688645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2DDA77-01AA-430D-96AC-0E8796A27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132D2F-70F5-4B52-95D6-F994A1597F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8A557C-FD1E-48C0-A149-28347F75D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F23A4-512F-4EC2-B9C5-82FA9CCA9A91}" type="datetimeFigureOut">
              <a:rPr lang="en-US" smtClean="0"/>
              <a:t>4/2/2024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63757F-68DC-451C-8200-0E9D4E3D20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873ADA-6492-4C02-90A5-9292D78EB0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C1C8E-6813-4BAB-8E5E-F4E72BB108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52685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073077F-2339-4A25-956F-5D5D26B49EB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DB2881B-440F-4231-BA94-F2EB6A6623F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710B94E-9408-49EF-B6F6-7BFF7CEA744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654A8AB-B8A0-4A32-8497-1DB0D388587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1124254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4C86348-5404-4C56-A306-D02EDBF2599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1B0E635-6CA7-406D-83A1-EF519408F24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FA9E1E8-E7D0-4536-9E92-B25B2077B87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EF8DF62-AE3C-4D28-AD24-6DCEB092718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2823818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74E6F1F2-1106-4569-B693-0F5CCB209F7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804E2482-2B9B-4C44-8307-52B668419EE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0FADE1C3-D3DA-4359-ADBD-DDE692CB9D4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98B346E-0105-4161-8C1C-D0C918AB8A5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2310409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429051DE-F35B-4F90-8AC6-EAD0A6ED5BC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DE78398E-6986-4484-BF4A-1F8C5FD08B9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0CB961A2-067B-4F1D-91D3-F282D1B789B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6371972-B53C-4D97-A725-3C8B3258A4C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23121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B59540-20E8-42C2-BB02-7B2C6686DB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F32437-0EBA-4645-988C-67529C02E4B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7CDBB9-E831-4421-946A-64EF97F21A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716EB0-CD4E-46EB-B430-B9A8C4A776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F23A4-512F-4EC2-B9C5-82FA9CCA9A91}" type="datetimeFigureOut">
              <a:rPr lang="en-US" smtClean="0"/>
              <a:t>4/2/2024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0BC98A-083B-431A-83FA-AE97AB4567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17F9AA-912D-4563-BA81-762577BE2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C1C8E-6813-4BAB-8E5E-F4E72BB108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0177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65C20-A5A9-4543-9205-DCE44B64B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A33059-A4C7-49CE-AA68-DEDEC8A011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1E3A6E-787D-458A-B8E3-239D9C0442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B88D076-88F0-47D4-B538-4535CE504B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41B4800-DE92-45D1-ADA4-D9A0563964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039B7C-D285-41FA-83D7-42393341EA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F23A4-512F-4EC2-B9C5-82FA9CCA9A91}" type="datetimeFigureOut">
              <a:rPr lang="en-US" smtClean="0"/>
              <a:t>4/2/2024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55F7D20-288D-45E6-8084-FB238C1A3E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768F1A0-38CF-431F-9F7A-529A65639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C1C8E-6813-4BAB-8E5E-F4E72BB108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4448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59DE6-7908-4F8C-8690-AEEEF22AB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5BB8A89-3710-4184-B2BF-6358DDE731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F23A4-512F-4EC2-B9C5-82FA9CCA9A91}" type="datetimeFigureOut">
              <a:rPr lang="en-US" smtClean="0"/>
              <a:t>4/2/2024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38F40D-E1D2-4E85-A31E-027225FA72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7230F4-5800-4A1F-92E7-2E2AEFCF16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C1C8E-6813-4BAB-8E5E-F4E72BB108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8079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CD2DA06-F831-480B-9D0C-D94772CBEF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F23A4-512F-4EC2-B9C5-82FA9CCA9A91}" type="datetimeFigureOut">
              <a:rPr lang="en-US" smtClean="0"/>
              <a:t>4/2/2024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B09E961-47E7-4978-9399-B8BB93DE9A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41D5A0-C4D2-4249-B197-D2DB901CF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C1C8E-6813-4BAB-8E5E-F4E72BB108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4621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977E99-099A-496B-B4E8-BF9FD53E3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8DA81B-F713-415E-B85C-0EFE1D9C7E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0ED324-04B2-4945-98FD-8FD8EA7392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A11C12-ECE3-44B2-B9ED-F5EF4E1FAB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F23A4-512F-4EC2-B9C5-82FA9CCA9A91}" type="datetimeFigureOut">
              <a:rPr lang="en-US" smtClean="0"/>
              <a:t>4/2/2024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1DCF0D-5F42-4FAE-9E06-B852A6DE65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831ADB-C23C-4746-87D6-D3B111DCC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C1C8E-6813-4BAB-8E5E-F4E72BB108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58988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08E6D-EE1C-4841-85E4-648761B48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E240377-A34D-4C7E-9D5A-D7CA3DFC877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7BABB7-C55C-44D0-BF03-2FC3B94182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E7815C-57EA-43A4-ADB9-86BB23457C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F23A4-512F-4EC2-B9C5-82FA9CCA9A91}" type="datetimeFigureOut">
              <a:rPr lang="en-US" smtClean="0"/>
              <a:t>4/2/2024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585C12-5D31-4661-AA8F-950C8A8553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476AC5-984E-4AB6-8357-AB8E5C867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C1C8E-6813-4BAB-8E5E-F4E72BB108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8209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C6C6EDA-5022-4333-A4EA-D1B55081E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269EEF-9D1C-4B87-A28C-448595A4F0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AAFD19-AA6F-4448-B480-7AF0C3F9F96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3F23A4-512F-4EC2-B9C5-82FA9CCA9A91}" type="datetimeFigureOut">
              <a:rPr lang="en-US" smtClean="0"/>
              <a:t>4/2/2024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5A6CDB-D8F6-48CD-85FA-E4BB6920E4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82FBF2-F831-4160-9EE1-466B01CB9D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EC1C8E-6813-4BAB-8E5E-F4E72BB108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6665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:a16="http://schemas.microsoft.com/office/drawing/2014/main" id="{BE028D09-D220-4371-99DF-6855AE2D765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868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2051" name="Rectangle 3">
            <a:extLst>
              <a:ext uri="{FF2B5EF4-FFF2-40B4-BE49-F238E27FC236}">
                <a16:creationId xmlns:a16="http://schemas.microsoft.com/office/drawing/2014/main" id="{7C4B9208-1002-4514-A2BE-E3DDC599730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71B13B36-D7B1-4743-B2B7-F5FB4A7B0058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4AA86C5E-72B1-4693-BE16-DAD45A233100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4760DFF0-3C3F-4034-AFC3-7ABBF4EEC95F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BA3A5AB5-97EA-4A99-BE00-B737F3FB82A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14101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473F314C-1F19-4052-9127-FB59E73A5A2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868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C74C30ED-1ACE-4A05-BC05-7A62CAE51B8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A5E27FBE-00AF-4718-88AA-C4D0954D3356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534CE908-B5DB-4F46-BD48-59B573F33EEC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153317AA-2A01-4208-AFCE-2F3F28B2CBE4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33A486C9-D203-432C-8F97-25B18446228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905141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28.xml"/><Relationship Id="rId1" Type="http://schemas.openxmlformats.org/officeDocument/2006/relationships/tags" Target="../tags/tag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slideLayout" Target="../slideLayouts/slideLayout28.xml"/><Relationship Id="rId1" Type="http://schemas.openxmlformats.org/officeDocument/2006/relationships/video" Target="https://www.youtube.com/embed/0fKBhvDjuy0?start=303&amp;feature=oembed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91CCDE0-DB1A-40DB-9801-ABFA40DACB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59995"/>
            <a:ext cx="10515600" cy="5681663"/>
          </a:xfrm>
        </p:spPr>
        <p:txBody>
          <a:bodyPr>
            <a:normAutofit/>
          </a:bodyPr>
          <a:lstStyle/>
          <a:p>
            <a:pPr marL="0" indent="0">
              <a:spcAft>
                <a:spcPts val="1200"/>
              </a:spcAft>
              <a:buNone/>
            </a:pPr>
            <a:r>
              <a:rPr lang="en-US" sz="3200" b="1" dirty="0"/>
              <a:t>New directions in science are launched by new tools much more often than by new concepts.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3200" b="1" dirty="0"/>
              <a:t>The effect of a concept-driven revolution is to explain old things in new ways.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3200" b="1" dirty="0"/>
              <a:t>The effect of a tool-driven revolution is to discover new things that have to be explained.</a:t>
            </a:r>
          </a:p>
          <a:p>
            <a:pPr marL="0" indent="0">
              <a:buNone/>
            </a:pPr>
            <a:endParaRPr lang="en-US" sz="3200" i="1" dirty="0"/>
          </a:p>
          <a:p>
            <a:pPr marL="0" indent="0">
              <a:buNone/>
            </a:pPr>
            <a:r>
              <a:rPr lang="en-US" sz="3200" i="1" dirty="0"/>
              <a:t>Freeman J. Dyson, Mathematician and Technological Visionary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0F47279-95E6-4487-A69A-83D8B4516FB7}"/>
              </a:ext>
            </a:extLst>
          </p:cNvPr>
          <p:cNvSpPr/>
          <p:nvPr/>
        </p:nvSpPr>
        <p:spPr>
          <a:xfrm>
            <a:off x="2269958" y="2831432"/>
            <a:ext cx="7652083" cy="1917031"/>
          </a:xfrm>
          <a:prstGeom prst="rect">
            <a:avLst/>
          </a:prstGeom>
          <a:solidFill>
            <a:schemeClr val="bg1"/>
          </a:solidFill>
          <a:ln w="285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i="1" dirty="0">
                <a:solidFill>
                  <a:schemeClr val="tx1"/>
                </a:solidFill>
              </a:rPr>
              <a:t>What tools have shaped your research? How have they changed in the last decade?</a:t>
            </a:r>
          </a:p>
        </p:txBody>
      </p:sp>
    </p:spTree>
    <p:extLst>
      <p:ext uri="{BB962C8B-B14F-4D97-AF65-F5344CB8AC3E}">
        <p14:creationId xmlns:p14="http://schemas.microsoft.com/office/powerpoint/2010/main" val="3127964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Oval 8">
            <a:extLst>
              <a:ext uri="{FF2B5EF4-FFF2-40B4-BE49-F238E27FC236}">
                <a16:creationId xmlns:a16="http://schemas.microsoft.com/office/drawing/2014/main" id="{15076454-764D-4BFC-86B9-2569FF1055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9016" y="2402305"/>
            <a:ext cx="3962400" cy="2971800"/>
          </a:xfrm>
          <a:prstGeom prst="ellipse">
            <a:avLst/>
          </a:prstGeom>
          <a:solidFill>
            <a:srgbClr val="FFFFCC"/>
          </a:solidFill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436" name="Oval 9">
            <a:extLst>
              <a:ext uri="{FF2B5EF4-FFF2-40B4-BE49-F238E27FC236}">
                <a16:creationId xmlns:a16="http://schemas.microsoft.com/office/drawing/2014/main" id="{13A0BFA1-B102-48A9-A9B6-391DBAF5ED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7416" y="3697705"/>
            <a:ext cx="1066800" cy="990600"/>
          </a:xfrm>
          <a:prstGeom prst="ellipse">
            <a:avLst/>
          </a:prstGeom>
          <a:solidFill>
            <a:schemeClr val="accent2"/>
          </a:solidFill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437" name="Oval 10">
            <a:extLst>
              <a:ext uri="{FF2B5EF4-FFF2-40B4-BE49-F238E27FC236}">
                <a16:creationId xmlns:a16="http://schemas.microsoft.com/office/drawing/2014/main" id="{8C9A1A62-C89D-47F8-83F5-516A8A7F2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6016" y="407870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438" name="Oval 11">
            <a:extLst>
              <a:ext uri="{FF2B5EF4-FFF2-40B4-BE49-F238E27FC236}">
                <a16:creationId xmlns:a16="http://schemas.microsoft.com/office/drawing/2014/main" id="{A33FAA03-6DB4-4A4F-B5E7-13128FC6E6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8416" y="400250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439" name="Oval 12">
            <a:extLst>
              <a:ext uri="{FF2B5EF4-FFF2-40B4-BE49-F238E27FC236}">
                <a16:creationId xmlns:a16="http://schemas.microsoft.com/office/drawing/2014/main" id="{4A6DC8BE-9526-49A2-8ECB-0E28FC3013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20816" y="415490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440" name="Oval 13">
            <a:extLst>
              <a:ext uri="{FF2B5EF4-FFF2-40B4-BE49-F238E27FC236}">
                <a16:creationId xmlns:a16="http://schemas.microsoft.com/office/drawing/2014/main" id="{B5F4AA75-76EF-4E11-82BF-247B1BDD97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8416" y="423110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441" name="Oval 14">
            <a:extLst>
              <a:ext uri="{FF2B5EF4-FFF2-40B4-BE49-F238E27FC236}">
                <a16:creationId xmlns:a16="http://schemas.microsoft.com/office/drawing/2014/main" id="{F9361256-B100-4F31-9FC0-FC7DAAEF76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20816" y="400250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442" name="Oval 15">
            <a:extLst>
              <a:ext uri="{FF2B5EF4-FFF2-40B4-BE49-F238E27FC236}">
                <a16:creationId xmlns:a16="http://schemas.microsoft.com/office/drawing/2014/main" id="{18F327F5-3844-4DC1-B656-4A63DB83F4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44416" y="415490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443" name="Oval 16">
            <a:extLst>
              <a:ext uri="{FF2B5EF4-FFF2-40B4-BE49-F238E27FC236}">
                <a16:creationId xmlns:a16="http://schemas.microsoft.com/office/drawing/2014/main" id="{B4780C40-AD84-439C-8F63-E437A495EF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96816" y="392630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444" name="Oval 17">
            <a:extLst>
              <a:ext uri="{FF2B5EF4-FFF2-40B4-BE49-F238E27FC236}">
                <a16:creationId xmlns:a16="http://schemas.microsoft.com/office/drawing/2014/main" id="{F65EFBDE-F82E-4E5A-950B-56A4ADAFB7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49216" y="407870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445" name="Oval 18">
            <a:extLst>
              <a:ext uri="{FF2B5EF4-FFF2-40B4-BE49-F238E27FC236}">
                <a16:creationId xmlns:a16="http://schemas.microsoft.com/office/drawing/2014/main" id="{9DAB5C80-F90B-4A1F-839E-1FDA275D5D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25416" y="385010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446" name="Oval 19">
            <a:extLst>
              <a:ext uri="{FF2B5EF4-FFF2-40B4-BE49-F238E27FC236}">
                <a16:creationId xmlns:a16="http://schemas.microsoft.com/office/drawing/2014/main" id="{4FC72C99-7B33-4C56-A355-E8E5F4FF88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73016" y="339290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447" name="Oval 20">
            <a:extLst>
              <a:ext uri="{FF2B5EF4-FFF2-40B4-BE49-F238E27FC236}">
                <a16:creationId xmlns:a16="http://schemas.microsoft.com/office/drawing/2014/main" id="{0B30E746-F4BD-42A4-9E41-6BCC922350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01616" y="354530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448" name="Oval 21">
            <a:extLst>
              <a:ext uri="{FF2B5EF4-FFF2-40B4-BE49-F238E27FC236}">
                <a16:creationId xmlns:a16="http://schemas.microsoft.com/office/drawing/2014/main" id="{E6245C50-325D-42A5-A2BD-BF300C5DA3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54016" y="339290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449" name="Oval 22">
            <a:extLst>
              <a:ext uri="{FF2B5EF4-FFF2-40B4-BE49-F238E27FC236}">
                <a16:creationId xmlns:a16="http://schemas.microsoft.com/office/drawing/2014/main" id="{0008F2A0-3838-4342-8081-D4E5F3AF17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6416" y="354530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450" name="Oval 23">
            <a:extLst>
              <a:ext uri="{FF2B5EF4-FFF2-40B4-BE49-F238E27FC236}">
                <a16:creationId xmlns:a16="http://schemas.microsoft.com/office/drawing/2014/main" id="{98B8805A-22E1-48AA-B703-95A98A6646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82616" y="385010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451" name="Oval 24">
            <a:extLst>
              <a:ext uri="{FF2B5EF4-FFF2-40B4-BE49-F238E27FC236}">
                <a16:creationId xmlns:a16="http://schemas.microsoft.com/office/drawing/2014/main" id="{7259B1C5-1321-4A9C-B02F-AF85AF37B6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82616" y="400250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452" name="Oval 25">
            <a:extLst>
              <a:ext uri="{FF2B5EF4-FFF2-40B4-BE49-F238E27FC236}">
                <a16:creationId xmlns:a16="http://schemas.microsoft.com/office/drawing/2014/main" id="{C81334BB-B0E2-444C-BC7B-179E29978D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7816" y="407870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453" name="Oval 26">
            <a:extLst>
              <a:ext uri="{FF2B5EF4-FFF2-40B4-BE49-F238E27FC236}">
                <a16:creationId xmlns:a16="http://schemas.microsoft.com/office/drawing/2014/main" id="{7CE788BA-A8B0-4F22-B3E8-E20C02BA00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6416" y="430730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454" name="Oval 27">
            <a:extLst>
              <a:ext uri="{FF2B5EF4-FFF2-40B4-BE49-F238E27FC236}">
                <a16:creationId xmlns:a16="http://schemas.microsoft.com/office/drawing/2014/main" id="{D3622F6F-1ABF-4651-9826-E8CD36DC61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34816" y="438350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455" name="Oval 28">
            <a:extLst>
              <a:ext uri="{FF2B5EF4-FFF2-40B4-BE49-F238E27FC236}">
                <a16:creationId xmlns:a16="http://schemas.microsoft.com/office/drawing/2014/main" id="{D214C139-EEAD-4A5A-A810-7213D095C1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7216" y="415490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456" name="Oval 29">
            <a:extLst>
              <a:ext uri="{FF2B5EF4-FFF2-40B4-BE49-F238E27FC236}">
                <a16:creationId xmlns:a16="http://schemas.microsoft.com/office/drawing/2014/main" id="{B82309F4-0454-4158-B0E7-FBEF96F8BF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39616" y="430730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457" name="Oval 30">
            <a:extLst>
              <a:ext uri="{FF2B5EF4-FFF2-40B4-BE49-F238E27FC236}">
                <a16:creationId xmlns:a16="http://schemas.microsoft.com/office/drawing/2014/main" id="{D40EC0E1-7404-4CA7-B1F4-5BBE291C0C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15816" y="407870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458" name="Oval 31">
            <a:extLst>
              <a:ext uri="{FF2B5EF4-FFF2-40B4-BE49-F238E27FC236}">
                <a16:creationId xmlns:a16="http://schemas.microsoft.com/office/drawing/2014/main" id="{4FDA9D7A-C46D-40CE-8B03-4E09F56A02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63416" y="362150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459" name="Oval 32">
            <a:extLst>
              <a:ext uri="{FF2B5EF4-FFF2-40B4-BE49-F238E27FC236}">
                <a16:creationId xmlns:a16="http://schemas.microsoft.com/office/drawing/2014/main" id="{32FCBA89-F471-4651-83FA-9E89C372F1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92016" y="377390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460" name="Oval 33">
            <a:extLst>
              <a:ext uri="{FF2B5EF4-FFF2-40B4-BE49-F238E27FC236}">
                <a16:creationId xmlns:a16="http://schemas.microsoft.com/office/drawing/2014/main" id="{9BCA8CAB-6FE1-439E-BAF1-F251DB6A5C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44416" y="362150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461" name="Oval 34">
            <a:extLst>
              <a:ext uri="{FF2B5EF4-FFF2-40B4-BE49-F238E27FC236}">
                <a16:creationId xmlns:a16="http://schemas.microsoft.com/office/drawing/2014/main" id="{9A5E8F5A-3F31-4DFD-BC5B-7484B459ED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96816" y="377390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462" name="Oval 35">
            <a:extLst>
              <a:ext uri="{FF2B5EF4-FFF2-40B4-BE49-F238E27FC236}">
                <a16:creationId xmlns:a16="http://schemas.microsoft.com/office/drawing/2014/main" id="{B0E3B7CF-FBB4-4ECE-B8B4-805AB9AC4C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73016" y="407870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463" name="Oval 36">
            <a:extLst>
              <a:ext uri="{FF2B5EF4-FFF2-40B4-BE49-F238E27FC236}">
                <a16:creationId xmlns:a16="http://schemas.microsoft.com/office/drawing/2014/main" id="{DBCDE523-8C79-4A30-9A76-98EF669008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73016" y="423110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464" name="Oval 37">
            <a:extLst>
              <a:ext uri="{FF2B5EF4-FFF2-40B4-BE49-F238E27FC236}">
                <a16:creationId xmlns:a16="http://schemas.microsoft.com/office/drawing/2014/main" id="{063BCC12-A7CA-4EFE-9029-C6E3761FB3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8216" y="430730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465" name="Oval 38">
            <a:extLst>
              <a:ext uri="{FF2B5EF4-FFF2-40B4-BE49-F238E27FC236}">
                <a16:creationId xmlns:a16="http://schemas.microsoft.com/office/drawing/2014/main" id="{415FE77C-0E3E-4A0C-9A43-DFDC5AB00A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20616" y="331670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466" name="Oval 39">
            <a:extLst>
              <a:ext uri="{FF2B5EF4-FFF2-40B4-BE49-F238E27FC236}">
                <a16:creationId xmlns:a16="http://schemas.microsoft.com/office/drawing/2014/main" id="{42DE5E20-A875-4F95-8895-9B76D06068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73016" y="308810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467" name="Oval 40">
            <a:extLst>
              <a:ext uri="{FF2B5EF4-FFF2-40B4-BE49-F238E27FC236}">
                <a16:creationId xmlns:a16="http://schemas.microsoft.com/office/drawing/2014/main" id="{44DE9462-C3E2-4B9E-9812-417DCC6610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25416" y="324050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468" name="Oval 41">
            <a:extLst>
              <a:ext uri="{FF2B5EF4-FFF2-40B4-BE49-F238E27FC236}">
                <a16:creationId xmlns:a16="http://schemas.microsoft.com/office/drawing/2014/main" id="{339600CD-3507-46C1-803F-8387602440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01616" y="301190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469" name="Oval 42">
            <a:extLst>
              <a:ext uri="{FF2B5EF4-FFF2-40B4-BE49-F238E27FC236}">
                <a16:creationId xmlns:a16="http://schemas.microsoft.com/office/drawing/2014/main" id="{DEE7AF29-2361-4D36-B98E-8C07B75EB9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49216" y="255470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470" name="Oval 43">
            <a:extLst>
              <a:ext uri="{FF2B5EF4-FFF2-40B4-BE49-F238E27FC236}">
                <a16:creationId xmlns:a16="http://schemas.microsoft.com/office/drawing/2014/main" id="{E9188FD6-6021-47A1-9926-61B43B7D9F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7816" y="270710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471" name="Oval 44">
            <a:extLst>
              <a:ext uri="{FF2B5EF4-FFF2-40B4-BE49-F238E27FC236}">
                <a16:creationId xmlns:a16="http://schemas.microsoft.com/office/drawing/2014/main" id="{7305694A-A865-4272-8D04-E51565EEAD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30216" y="255470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472" name="Oval 45">
            <a:extLst>
              <a:ext uri="{FF2B5EF4-FFF2-40B4-BE49-F238E27FC236}">
                <a16:creationId xmlns:a16="http://schemas.microsoft.com/office/drawing/2014/main" id="{CC98260A-2C2C-4938-B742-027F89325D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82616" y="270710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473" name="Oval 46">
            <a:extLst>
              <a:ext uri="{FF2B5EF4-FFF2-40B4-BE49-F238E27FC236}">
                <a16:creationId xmlns:a16="http://schemas.microsoft.com/office/drawing/2014/main" id="{DBC91449-1FA0-43A7-B4F7-CE207D122C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8816" y="301190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474" name="Oval 47">
            <a:extLst>
              <a:ext uri="{FF2B5EF4-FFF2-40B4-BE49-F238E27FC236}">
                <a16:creationId xmlns:a16="http://schemas.microsoft.com/office/drawing/2014/main" id="{CD601B3C-EA23-4E88-B473-13FF86DFD6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8816" y="316430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475" name="Oval 48">
            <a:extLst>
              <a:ext uri="{FF2B5EF4-FFF2-40B4-BE49-F238E27FC236}">
                <a16:creationId xmlns:a16="http://schemas.microsoft.com/office/drawing/2014/main" id="{0B9E0986-50FC-46B3-ADB7-C8A620DE34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54016" y="324050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476" name="Oval 49">
            <a:extLst>
              <a:ext uri="{FF2B5EF4-FFF2-40B4-BE49-F238E27FC236}">
                <a16:creationId xmlns:a16="http://schemas.microsoft.com/office/drawing/2014/main" id="{68E24954-AB3F-4BB3-B8E0-F811D5C52F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82616" y="346910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477" name="Oval 50">
            <a:extLst>
              <a:ext uri="{FF2B5EF4-FFF2-40B4-BE49-F238E27FC236}">
                <a16:creationId xmlns:a16="http://schemas.microsoft.com/office/drawing/2014/main" id="{DBFA83FF-3AFA-4477-8531-6E5755C69F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11016" y="354530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478" name="Oval 51">
            <a:extLst>
              <a:ext uri="{FF2B5EF4-FFF2-40B4-BE49-F238E27FC236}">
                <a16:creationId xmlns:a16="http://schemas.microsoft.com/office/drawing/2014/main" id="{8DAEB41E-370E-4BFD-B23F-5310D1450F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63416" y="331670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479" name="Oval 52">
            <a:extLst>
              <a:ext uri="{FF2B5EF4-FFF2-40B4-BE49-F238E27FC236}">
                <a16:creationId xmlns:a16="http://schemas.microsoft.com/office/drawing/2014/main" id="{799F842F-9BD3-4719-8EE6-05B2AF258C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15816" y="346910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480" name="Oval 53">
            <a:extLst>
              <a:ext uri="{FF2B5EF4-FFF2-40B4-BE49-F238E27FC236}">
                <a16:creationId xmlns:a16="http://schemas.microsoft.com/office/drawing/2014/main" id="{18682662-69AF-45ED-8715-679A5ED3CC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92016" y="324050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481" name="Oval 54">
            <a:extLst>
              <a:ext uri="{FF2B5EF4-FFF2-40B4-BE49-F238E27FC236}">
                <a16:creationId xmlns:a16="http://schemas.microsoft.com/office/drawing/2014/main" id="{59E78328-D567-4FC5-8BF9-EF0BB8EDAD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39616" y="278330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482" name="Oval 55">
            <a:extLst>
              <a:ext uri="{FF2B5EF4-FFF2-40B4-BE49-F238E27FC236}">
                <a16:creationId xmlns:a16="http://schemas.microsoft.com/office/drawing/2014/main" id="{BD6EF020-835E-4F14-A24F-0F17493E09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8216" y="293570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483" name="Oval 56">
            <a:extLst>
              <a:ext uri="{FF2B5EF4-FFF2-40B4-BE49-F238E27FC236}">
                <a16:creationId xmlns:a16="http://schemas.microsoft.com/office/drawing/2014/main" id="{145DBCB4-C98C-4D55-AC87-8D116D0FBC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20616" y="278330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484" name="Oval 57">
            <a:extLst>
              <a:ext uri="{FF2B5EF4-FFF2-40B4-BE49-F238E27FC236}">
                <a16:creationId xmlns:a16="http://schemas.microsoft.com/office/drawing/2014/main" id="{9C7125C2-3BCC-4906-907E-12F98EF729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73016" y="293570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485" name="Oval 58">
            <a:extLst>
              <a:ext uri="{FF2B5EF4-FFF2-40B4-BE49-F238E27FC236}">
                <a16:creationId xmlns:a16="http://schemas.microsoft.com/office/drawing/2014/main" id="{E451F2A1-BCCA-4A69-BB49-2B22925BD3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49216" y="324050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486" name="Oval 59">
            <a:extLst>
              <a:ext uri="{FF2B5EF4-FFF2-40B4-BE49-F238E27FC236}">
                <a16:creationId xmlns:a16="http://schemas.microsoft.com/office/drawing/2014/main" id="{D1CA3D91-693C-4F9A-9B7C-66C7B16A0C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49216" y="339290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487" name="Oval 60">
            <a:extLst>
              <a:ext uri="{FF2B5EF4-FFF2-40B4-BE49-F238E27FC236}">
                <a16:creationId xmlns:a16="http://schemas.microsoft.com/office/drawing/2014/main" id="{1D86F63A-11D4-4AF7-B7CE-C20C09F019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44416" y="346910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488" name="Oval 61">
            <a:extLst>
              <a:ext uri="{FF2B5EF4-FFF2-40B4-BE49-F238E27FC236}">
                <a16:creationId xmlns:a16="http://schemas.microsoft.com/office/drawing/2014/main" id="{0C98BAC1-3D41-40D5-A44B-0AD533D34B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5016" y="362150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489" name="Oval 62">
            <a:extLst>
              <a:ext uri="{FF2B5EF4-FFF2-40B4-BE49-F238E27FC236}">
                <a16:creationId xmlns:a16="http://schemas.microsoft.com/office/drawing/2014/main" id="{CEB048B0-AB33-46DD-8A11-0EC60B09F4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7416" y="339290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490" name="Oval 63">
            <a:extLst>
              <a:ext uri="{FF2B5EF4-FFF2-40B4-BE49-F238E27FC236}">
                <a16:creationId xmlns:a16="http://schemas.microsoft.com/office/drawing/2014/main" id="{AD0B354F-0169-4F60-B1C5-1756D6A4A0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39816" y="354530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491" name="Oval 64">
            <a:extLst>
              <a:ext uri="{FF2B5EF4-FFF2-40B4-BE49-F238E27FC236}">
                <a16:creationId xmlns:a16="http://schemas.microsoft.com/office/drawing/2014/main" id="{A7E03C06-CA9C-4EF2-AAF3-9C5EBE5C25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6016" y="331670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492" name="Oval 65">
            <a:extLst>
              <a:ext uri="{FF2B5EF4-FFF2-40B4-BE49-F238E27FC236}">
                <a16:creationId xmlns:a16="http://schemas.microsoft.com/office/drawing/2014/main" id="{9D95DA2A-3FAB-4773-B08F-533EA196AD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3616" y="285950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493" name="Oval 66">
            <a:extLst>
              <a:ext uri="{FF2B5EF4-FFF2-40B4-BE49-F238E27FC236}">
                <a16:creationId xmlns:a16="http://schemas.microsoft.com/office/drawing/2014/main" id="{F3980427-2312-4343-9FCD-FCDAF8769E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92216" y="301190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494" name="Oval 67">
            <a:extLst>
              <a:ext uri="{FF2B5EF4-FFF2-40B4-BE49-F238E27FC236}">
                <a16:creationId xmlns:a16="http://schemas.microsoft.com/office/drawing/2014/main" id="{5792B07F-634C-455E-A7DB-EDE6B724A1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44616" y="285950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495" name="Oval 68">
            <a:extLst>
              <a:ext uri="{FF2B5EF4-FFF2-40B4-BE49-F238E27FC236}">
                <a16:creationId xmlns:a16="http://schemas.microsoft.com/office/drawing/2014/main" id="{2262AD7D-E84A-4C30-BE81-86571FCF8C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7016" y="301190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496" name="Oval 69">
            <a:extLst>
              <a:ext uri="{FF2B5EF4-FFF2-40B4-BE49-F238E27FC236}">
                <a16:creationId xmlns:a16="http://schemas.microsoft.com/office/drawing/2014/main" id="{C20C5D0D-79D3-4953-B9CC-091B549D4C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73216" y="331670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497" name="Oval 70">
            <a:extLst>
              <a:ext uri="{FF2B5EF4-FFF2-40B4-BE49-F238E27FC236}">
                <a16:creationId xmlns:a16="http://schemas.microsoft.com/office/drawing/2014/main" id="{38EDD083-4F9F-43C7-BD41-D49FCB6183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73216" y="346910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498" name="Oval 71">
            <a:extLst>
              <a:ext uri="{FF2B5EF4-FFF2-40B4-BE49-F238E27FC236}">
                <a16:creationId xmlns:a16="http://schemas.microsoft.com/office/drawing/2014/main" id="{02CF848A-4565-4BE9-86C3-55ABF9A4EF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8416" y="354530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499" name="Oval 72">
            <a:extLst>
              <a:ext uri="{FF2B5EF4-FFF2-40B4-BE49-F238E27FC236}">
                <a16:creationId xmlns:a16="http://schemas.microsoft.com/office/drawing/2014/main" id="{F16A3E33-D50F-4DFB-917B-3D357A34B1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73216" y="407870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500" name="Oval 73">
            <a:extLst>
              <a:ext uri="{FF2B5EF4-FFF2-40B4-BE49-F238E27FC236}">
                <a16:creationId xmlns:a16="http://schemas.microsoft.com/office/drawing/2014/main" id="{E60A6E47-F76E-4D95-945D-2445F2799F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25416" y="385010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501" name="Oval 74">
            <a:extLst>
              <a:ext uri="{FF2B5EF4-FFF2-40B4-BE49-F238E27FC236}">
                <a16:creationId xmlns:a16="http://schemas.microsoft.com/office/drawing/2014/main" id="{2563C9B2-A0C9-41EB-9336-85080D1381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7816" y="362150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502" name="Oval 75">
            <a:extLst>
              <a:ext uri="{FF2B5EF4-FFF2-40B4-BE49-F238E27FC236}">
                <a16:creationId xmlns:a16="http://schemas.microsoft.com/office/drawing/2014/main" id="{EC204D13-24AC-49AC-9182-92426FBC85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30216" y="377390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503" name="Oval 76">
            <a:extLst>
              <a:ext uri="{FF2B5EF4-FFF2-40B4-BE49-F238E27FC236}">
                <a16:creationId xmlns:a16="http://schemas.microsoft.com/office/drawing/2014/main" id="{788F894E-0268-41EC-B56D-9DF01ED347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6416" y="354530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504" name="Oval 77">
            <a:extLst>
              <a:ext uri="{FF2B5EF4-FFF2-40B4-BE49-F238E27FC236}">
                <a16:creationId xmlns:a16="http://schemas.microsoft.com/office/drawing/2014/main" id="{5EA4FAC3-491F-4928-81D0-48ED1FEC88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54016" y="308810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505" name="Oval 78">
            <a:extLst>
              <a:ext uri="{FF2B5EF4-FFF2-40B4-BE49-F238E27FC236}">
                <a16:creationId xmlns:a16="http://schemas.microsoft.com/office/drawing/2014/main" id="{47570006-2EC0-4BCC-8A41-11A7D04D34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82616" y="324050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506" name="Oval 79">
            <a:extLst>
              <a:ext uri="{FF2B5EF4-FFF2-40B4-BE49-F238E27FC236}">
                <a16:creationId xmlns:a16="http://schemas.microsoft.com/office/drawing/2014/main" id="{F41F1D5E-CFAD-4019-8576-68A3C29F77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5016" y="308810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507" name="Oval 80">
            <a:extLst>
              <a:ext uri="{FF2B5EF4-FFF2-40B4-BE49-F238E27FC236}">
                <a16:creationId xmlns:a16="http://schemas.microsoft.com/office/drawing/2014/main" id="{691753AB-B8B7-4E88-848E-44EAD3FFA6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7416" y="324050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508" name="Oval 81">
            <a:extLst>
              <a:ext uri="{FF2B5EF4-FFF2-40B4-BE49-F238E27FC236}">
                <a16:creationId xmlns:a16="http://schemas.microsoft.com/office/drawing/2014/main" id="{3ECE48EC-ABB9-49E9-8D1A-4F1B6C6A52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3616" y="354530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509" name="Oval 82">
            <a:extLst>
              <a:ext uri="{FF2B5EF4-FFF2-40B4-BE49-F238E27FC236}">
                <a16:creationId xmlns:a16="http://schemas.microsoft.com/office/drawing/2014/main" id="{E72DC924-E5C8-47AF-9F46-8515FD2AB4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3616" y="369770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510" name="Oval 83">
            <a:extLst>
              <a:ext uri="{FF2B5EF4-FFF2-40B4-BE49-F238E27FC236}">
                <a16:creationId xmlns:a16="http://schemas.microsoft.com/office/drawing/2014/main" id="{CDCEA3DE-5FBB-4CBF-8B5A-8106F77AAE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8816" y="377390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511" name="Oval 84">
            <a:extLst>
              <a:ext uri="{FF2B5EF4-FFF2-40B4-BE49-F238E27FC236}">
                <a16:creationId xmlns:a16="http://schemas.microsoft.com/office/drawing/2014/main" id="{7692708C-6C37-4CE8-A49C-83A4D62282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01616" y="484070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512" name="Oval 85">
            <a:extLst>
              <a:ext uri="{FF2B5EF4-FFF2-40B4-BE49-F238E27FC236}">
                <a16:creationId xmlns:a16="http://schemas.microsoft.com/office/drawing/2014/main" id="{BE69BBDD-AD9F-475E-BDCD-8B3ACC5244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54016" y="461210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513" name="Oval 86">
            <a:extLst>
              <a:ext uri="{FF2B5EF4-FFF2-40B4-BE49-F238E27FC236}">
                <a16:creationId xmlns:a16="http://schemas.microsoft.com/office/drawing/2014/main" id="{D93E7356-CC23-496C-8351-BFF6C5AE15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6416" y="476450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514" name="Oval 87">
            <a:extLst>
              <a:ext uri="{FF2B5EF4-FFF2-40B4-BE49-F238E27FC236}">
                <a16:creationId xmlns:a16="http://schemas.microsoft.com/office/drawing/2014/main" id="{6785E580-E6BB-4FB7-80FB-B014DF2023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82616" y="453590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515" name="Oval 88">
            <a:extLst>
              <a:ext uri="{FF2B5EF4-FFF2-40B4-BE49-F238E27FC236}">
                <a16:creationId xmlns:a16="http://schemas.microsoft.com/office/drawing/2014/main" id="{4303947E-CF8D-4837-ABBB-1BC5CFF161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30216" y="407870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516" name="Oval 89">
            <a:extLst>
              <a:ext uri="{FF2B5EF4-FFF2-40B4-BE49-F238E27FC236}">
                <a16:creationId xmlns:a16="http://schemas.microsoft.com/office/drawing/2014/main" id="{C452B3F9-7E0F-43E4-8261-3F1E61B077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92016" y="506930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517" name="Oval 90">
            <a:extLst>
              <a:ext uri="{FF2B5EF4-FFF2-40B4-BE49-F238E27FC236}">
                <a16:creationId xmlns:a16="http://schemas.microsoft.com/office/drawing/2014/main" id="{E47AD869-8CD0-4549-83DA-622C9ADF02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44416" y="484070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518" name="Oval 91">
            <a:extLst>
              <a:ext uri="{FF2B5EF4-FFF2-40B4-BE49-F238E27FC236}">
                <a16:creationId xmlns:a16="http://schemas.microsoft.com/office/drawing/2014/main" id="{72FF30FF-2AFA-4A68-860A-42951AC342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96816" y="499310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519" name="Oval 92">
            <a:extLst>
              <a:ext uri="{FF2B5EF4-FFF2-40B4-BE49-F238E27FC236}">
                <a16:creationId xmlns:a16="http://schemas.microsoft.com/office/drawing/2014/main" id="{D5550C49-7EE7-42F5-A1D9-A7D3F9A611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73016" y="476450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520" name="Oval 93">
            <a:extLst>
              <a:ext uri="{FF2B5EF4-FFF2-40B4-BE49-F238E27FC236}">
                <a16:creationId xmlns:a16="http://schemas.microsoft.com/office/drawing/2014/main" id="{E37A6690-B9FB-4177-8367-0ABF934FEC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20616" y="430730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521" name="Oval 94">
            <a:extLst>
              <a:ext uri="{FF2B5EF4-FFF2-40B4-BE49-F238E27FC236}">
                <a16:creationId xmlns:a16="http://schemas.microsoft.com/office/drawing/2014/main" id="{BB1BFB3E-462A-4AA9-9CEA-65443B1220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49216" y="445970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522" name="Oval 95">
            <a:extLst>
              <a:ext uri="{FF2B5EF4-FFF2-40B4-BE49-F238E27FC236}">
                <a16:creationId xmlns:a16="http://schemas.microsoft.com/office/drawing/2014/main" id="{4B522BEC-E840-43F3-AF9B-7CACA833C2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01616" y="430730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523" name="Oval 96">
            <a:extLst>
              <a:ext uri="{FF2B5EF4-FFF2-40B4-BE49-F238E27FC236}">
                <a16:creationId xmlns:a16="http://schemas.microsoft.com/office/drawing/2014/main" id="{0219027C-9E49-4155-91E8-D4AD7D0F20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54016" y="445970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524" name="Oval 97">
            <a:extLst>
              <a:ext uri="{FF2B5EF4-FFF2-40B4-BE49-F238E27FC236}">
                <a16:creationId xmlns:a16="http://schemas.microsoft.com/office/drawing/2014/main" id="{B029352A-5DF4-402D-8593-26272671C0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30216" y="476450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525" name="Oval 98">
            <a:extLst>
              <a:ext uri="{FF2B5EF4-FFF2-40B4-BE49-F238E27FC236}">
                <a16:creationId xmlns:a16="http://schemas.microsoft.com/office/drawing/2014/main" id="{F17F4133-765C-4E70-BBE8-2DFAE373CD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30216" y="491690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526" name="Oval 99">
            <a:extLst>
              <a:ext uri="{FF2B5EF4-FFF2-40B4-BE49-F238E27FC236}">
                <a16:creationId xmlns:a16="http://schemas.microsoft.com/office/drawing/2014/main" id="{176B93AF-522F-4646-ACAA-0C70D29C68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25416" y="499310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527" name="Oval 100">
            <a:extLst>
              <a:ext uri="{FF2B5EF4-FFF2-40B4-BE49-F238E27FC236}">
                <a16:creationId xmlns:a16="http://schemas.microsoft.com/office/drawing/2014/main" id="{C1DEE481-1938-464B-BA81-A8E185022D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7816" y="400250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528" name="Oval 101">
            <a:extLst>
              <a:ext uri="{FF2B5EF4-FFF2-40B4-BE49-F238E27FC236}">
                <a16:creationId xmlns:a16="http://schemas.microsoft.com/office/drawing/2014/main" id="{9A084DB4-2C79-43CE-B63E-C4AFDC05A2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30216" y="377390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529" name="Oval 102">
            <a:extLst>
              <a:ext uri="{FF2B5EF4-FFF2-40B4-BE49-F238E27FC236}">
                <a16:creationId xmlns:a16="http://schemas.microsoft.com/office/drawing/2014/main" id="{132BCD28-A59E-4ED9-AA2E-FA80AB7EED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82616" y="392630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530" name="Oval 103">
            <a:extLst>
              <a:ext uri="{FF2B5EF4-FFF2-40B4-BE49-F238E27FC236}">
                <a16:creationId xmlns:a16="http://schemas.microsoft.com/office/drawing/2014/main" id="{771163BB-5B71-4BC4-B89F-0B7A933F50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6416" y="324050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531" name="Oval 104">
            <a:extLst>
              <a:ext uri="{FF2B5EF4-FFF2-40B4-BE49-F238E27FC236}">
                <a16:creationId xmlns:a16="http://schemas.microsoft.com/office/drawing/2014/main" id="{8F46006D-BAA5-41D2-AB2C-F1545EB995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8216" y="423110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532" name="Oval 105">
            <a:extLst>
              <a:ext uri="{FF2B5EF4-FFF2-40B4-BE49-F238E27FC236}">
                <a16:creationId xmlns:a16="http://schemas.microsoft.com/office/drawing/2014/main" id="{25679471-9772-4B18-9C1E-B3EA82E162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20616" y="400250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533" name="Oval 106">
            <a:extLst>
              <a:ext uri="{FF2B5EF4-FFF2-40B4-BE49-F238E27FC236}">
                <a16:creationId xmlns:a16="http://schemas.microsoft.com/office/drawing/2014/main" id="{B7BC7659-6386-4054-BAAB-DDCF4837D4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73016" y="415490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534" name="Oval 107">
            <a:extLst>
              <a:ext uri="{FF2B5EF4-FFF2-40B4-BE49-F238E27FC236}">
                <a16:creationId xmlns:a16="http://schemas.microsoft.com/office/drawing/2014/main" id="{7A8FED85-50F8-452E-9AE3-AC31245F5B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49216" y="392630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535" name="Oval 108">
            <a:extLst>
              <a:ext uri="{FF2B5EF4-FFF2-40B4-BE49-F238E27FC236}">
                <a16:creationId xmlns:a16="http://schemas.microsoft.com/office/drawing/2014/main" id="{921BF6AD-714C-4323-ACEE-E231590272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96816" y="346910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536" name="Oval 109">
            <a:extLst>
              <a:ext uri="{FF2B5EF4-FFF2-40B4-BE49-F238E27FC236}">
                <a16:creationId xmlns:a16="http://schemas.microsoft.com/office/drawing/2014/main" id="{6DD0EC29-F6E6-4A4D-A16B-957F52CD84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25416" y="362150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537" name="Oval 110">
            <a:extLst>
              <a:ext uri="{FF2B5EF4-FFF2-40B4-BE49-F238E27FC236}">
                <a16:creationId xmlns:a16="http://schemas.microsoft.com/office/drawing/2014/main" id="{C9895C3C-3915-4A46-8E66-8A9C4CCA48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7816" y="346910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538" name="Oval 111">
            <a:extLst>
              <a:ext uri="{FF2B5EF4-FFF2-40B4-BE49-F238E27FC236}">
                <a16:creationId xmlns:a16="http://schemas.microsoft.com/office/drawing/2014/main" id="{C665896E-FABC-4711-8310-5ABB1CCF00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30216" y="362150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539" name="Oval 112">
            <a:extLst>
              <a:ext uri="{FF2B5EF4-FFF2-40B4-BE49-F238E27FC236}">
                <a16:creationId xmlns:a16="http://schemas.microsoft.com/office/drawing/2014/main" id="{0B07365F-BA43-4BC1-9E26-28B411739D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6416" y="392630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540" name="Oval 113">
            <a:extLst>
              <a:ext uri="{FF2B5EF4-FFF2-40B4-BE49-F238E27FC236}">
                <a16:creationId xmlns:a16="http://schemas.microsoft.com/office/drawing/2014/main" id="{3235A84F-1756-4513-8570-53D617721E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6416" y="407870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541" name="Oval 114">
            <a:extLst>
              <a:ext uri="{FF2B5EF4-FFF2-40B4-BE49-F238E27FC236}">
                <a16:creationId xmlns:a16="http://schemas.microsoft.com/office/drawing/2014/main" id="{AAF88DC5-92CC-4A4B-B66F-9208126046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01616" y="415490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542" name="Oval 115">
            <a:extLst>
              <a:ext uri="{FF2B5EF4-FFF2-40B4-BE49-F238E27FC236}">
                <a16:creationId xmlns:a16="http://schemas.microsoft.com/office/drawing/2014/main" id="{6BDD3992-F94A-4F8B-8641-87C2BCD9E7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82616" y="453590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543" name="Oval 116">
            <a:extLst>
              <a:ext uri="{FF2B5EF4-FFF2-40B4-BE49-F238E27FC236}">
                <a16:creationId xmlns:a16="http://schemas.microsoft.com/office/drawing/2014/main" id="{F1071402-0980-46D7-AA29-D614313BEF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30016" y="407870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544" name="Oval 117">
            <a:extLst>
              <a:ext uri="{FF2B5EF4-FFF2-40B4-BE49-F238E27FC236}">
                <a16:creationId xmlns:a16="http://schemas.microsoft.com/office/drawing/2014/main" id="{C62E0D16-24FC-4552-9B0E-109254150B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11016" y="407870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545" name="Oval 118">
            <a:extLst>
              <a:ext uri="{FF2B5EF4-FFF2-40B4-BE49-F238E27FC236}">
                <a16:creationId xmlns:a16="http://schemas.microsoft.com/office/drawing/2014/main" id="{DA2DA194-13CD-43F0-9F16-7D57F53DB4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7216" y="377390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546" name="Oval 119">
            <a:extLst>
              <a:ext uri="{FF2B5EF4-FFF2-40B4-BE49-F238E27FC236}">
                <a16:creationId xmlns:a16="http://schemas.microsoft.com/office/drawing/2014/main" id="{8884EEC9-5D5C-4DFB-AB3B-DF8652003F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7616" y="400250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547" name="Oval 120">
            <a:extLst>
              <a:ext uri="{FF2B5EF4-FFF2-40B4-BE49-F238E27FC236}">
                <a16:creationId xmlns:a16="http://schemas.microsoft.com/office/drawing/2014/main" id="{26D9E79F-F102-4231-8A06-20D8690E3F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30016" y="377390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548" name="Oval 121">
            <a:extLst>
              <a:ext uri="{FF2B5EF4-FFF2-40B4-BE49-F238E27FC236}">
                <a16:creationId xmlns:a16="http://schemas.microsoft.com/office/drawing/2014/main" id="{55527E97-3239-47AF-9079-0568E3150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82416" y="392630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549" name="Oval 122">
            <a:extLst>
              <a:ext uri="{FF2B5EF4-FFF2-40B4-BE49-F238E27FC236}">
                <a16:creationId xmlns:a16="http://schemas.microsoft.com/office/drawing/2014/main" id="{66D3E85B-F916-4AD2-8B63-DB96999FF1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8616" y="369770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550" name="Oval 123">
            <a:extLst>
              <a:ext uri="{FF2B5EF4-FFF2-40B4-BE49-F238E27FC236}">
                <a16:creationId xmlns:a16="http://schemas.microsoft.com/office/drawing/2014/main" id="{D20865EB-CC59-4129-8049-FE083B2F70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6216" y="324050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551" name="Oval 124">
            <a:extLst>
              <a:ext uri="{FF2B5EF4-FFF2-40B4-BE49-F238E27FC236}">
                <a16:creationId xmlns:a16="http://schemas.microsoft.com/office/drawing/2014/main" id="{99BB374E-D715-4906-AD44-F530EDDDD1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34816" y="339290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552" name="Oval 125">
            <a:extLst>
              <a:ext uri="{FF2B5EF4-FFF2-40B4-BE49-F238E27FC236}">
                <a16:creationId xmlns:a16="http://schemas.microsoft.com/office/drawing/2014/main" id="{908A3A48-4AF4-449C-9EC1-A55B641DE9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7216" y="324050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553" name="Oval 126">
            <a:extLst>
              <a:ext uri="{FF2B5EF4-FFF2-40B4-BE49-F238E27FC236}">
                <a16:creationId xmlns:a16="http://schemas.microsoft.com/office/drawing/2014/main" id="{DF83A87E-3353-4AE8-9AAA-C726F8C635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11016" y="392630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554" name="Oval 127">
            <a:extLst>
              <a:ext uri="{FF2B5EF4-FFF2-40B4-BE49-F238E27FC236}">
                <a16:creationId xmlns:a16="http://schemas.microsoft.com/office/drawing/2014/main" id="{7E8FEE35-BE16-4910-BD29-5F1746CA19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73516" y="2402305"/>
            <a:ext cx="3962400" cy="2971800"/>
          </a:xfrm>
          <a:prstGeom prst="ellipse">
            <a:avLst/>
          </a:prstGeom>
          <a:solidFill>
            <a:srgbClr val="FFFFCC"/>
          </a:solidFill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555" name="Oval 128">
            <a:extLst>
              <a:ext uri="{FF2B5EF4-FFF2-40B4-BE49-F238E27FC236}">
                <a16:creationId xmlns:a16="http://schemas.microsoft.com/office/drawing/2014/main" id="{70F2DF5B-9DC6-41D4-BBDA-07EE5F457E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11916" y="3697705"/>
            <a:ext cx="1066800" cy="990600"/>
          </a:xfrm>
          <a:prstGeom prst="ellipse">
            <a:avLst/>
          </a:prstGeom>
          <a:solidFill>
            <a:schemeClr val="accent2"/>
          </a:solidFill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556" name="Oval 129">
            <a:extLst>
              <a:ext uri="{FF2B5EF4-FFF2-40B4-BE49-F238E27FC236}">
                <a16:creationId xmlns:a16="http://schemas.microsoft.com/office/drawing/2014/main" id="{12A529F1-D35D-4582-B875-6C955A4F2A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40516" y="407870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557" name="Oval 130">
            <a:extLst>
              <a:ext uri="{FF2B5EF4-FFF2-40B4-BE49-F238E27FC236}">
                <a16:creationId xmlns:a16="http://schemas.microsoft.com/office/drawing/2014/main" id="{7DEE735A-0C44-4630-A433-6843B0A850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92916" y="400250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558" name="Oval 131">
            <a:extLst>
              <a:ext uri="{FF2B5EF4-FFF2-40B4-BE49-F238E27FC236}">
                <a16:creationId xmlns:a16="http://schemas.microsoft.com/office/drawing/2014/main" id="{46CAEB2E-9CAE-465D-A31B-CCB21856B0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45316" y="415490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559" name="Oval 132">
            <a:extLst>
              <a:ext uri="{FF2B5EF4-FFF2-40B4-BE49-F238E27FC236}">
                <a16:creationId xmlns:a16="http://schemas.microsoft.com/office/drawing/2014/main" id="{A9C061F9-208C-4866-845D-7F14FB638B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92916" y="423110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560" name="Oval 133">
            <a:extLst>
              <a:ext uri="{FF2B5EF4-FFF2-40B4-BE49-F238E27FC236}">
                <a16:creationId xmlns:a16="http://schemas.microsoft.com/office/drawing/2014/main" id="{A64513F5-4689-4187-9F2F-B69B90F0EF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45316" y="400250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561" name="Oval 134">
            <a:extLst>
              <a:ext uri="{FF2B5EF4-FFF2-40B4-BE49-F238E27FC236}">
                <a16:creationId xmlns:a16="http://schemas.microsoft.com/office/drawing/2014/main" id="{F2004286-39FE-4A09-9E7A-A92B531719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5116" y="445970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562" name="Oval 135">
            <a:extLst>
              <a:ext uri="{FF2B5EF4-FFF2-40B4-BE49-F238E27FC236}">
                <a16:creationId xmlns:a16="http://schemas.microsoft.com/office/drawing/2014/main" id="{70DE140F-94FA-48CB-BB9C-6BC26DB754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6516" y="392630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563" name="Oval 136">
            <a:extLst>
              <a:ext uri="{FF2B5EF4-FFF2-40B4-BE49-F238E27FC236}">
                <a16:creationId xmlns:a16="http://schemas.microsoft.com/office/drawing/2014/main" id="{FDDCDA37-4BA6-4AF3-B2E5-67A0F1EEBF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68916" y="407870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564" name="Oval 137">
            <a:extLst>
              <a:ext uri="{FF2B5EF4-FFF2-40B4-BE49-F238E27FC236}">
                <a16:creationId xmlns:a16="http://schemas.microsoft.com/office/drawing/2014/main" id="{63F21585-BBED-4FAC-9253-0B1E66C576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64116" y="385010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565" name="Oval 138">
            <a:extLst>
              <a:ext uri="{FF2B5EF4-FFF2-40B4-BE49-F238E27FC236}">
                <a16:creationId xmlns:a16="http://schemas.microsoft.com/office/drawing/2014/main" id="{54A4C88F-2DE0-40F1-BEEE-93D6E446C8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21516" y="445970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566" name="Oval 139">
            <a:extLst>
              <a:ext uri="{FF2B5EF4-FFF2-40B4-BE49-F238E27FC236}">
                <a16:creationId xmlns:a16="http://schemas.microsoft.com/office/drawing/2014/main" id="{13681488-1C33-4B75-8693-1B8335E62B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11716" y="285950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567" name="Oval 140">
            <a:extLst>
              <a:ext uri="{FF2B5EF4-FFF2-40B4-BE49-F238E27FC236}">
                <a16:creationId xmlns:a16="http://schemas.microsoft.com/office/drawing/2014/main" id="{011489E3-3495-4FFF-B31C-37082EF16C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40516" y="430730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568" name="Oval 141">
            <a:extLst>
              <a:ext uri="{FF2B5EF4-FFF2-40B4-BE49-F238E27FC236}">
                <a16:creationId xmlns:a16="http://schemas.microsoft.com/office/drawing/2014/main" id="{E2286267-922F-46C6-87CD-82D945F792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49916" y="354530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569" name="Oval 142">
            <a:extLst>
              <a:ext uri="{FF2B5EF4-FFF2-40B4-BE49-F238E27FC236}">
                <a16:creationId xmlns:a16="http://schemas.microsoft.com/office/drawing/2014/main" id="{FF5809BD-C1EA-4573-84D4-E1766F086C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21316" y="385010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570" name="Oval 143">
            <a:extLst>
              <a:ext uri="{FF2B5EF4-FFF2-40B4-BE49-F238E27FC236}">
                <a16:creationId xmlns:a16="http://schemas.microsoft.com/office/drawing/2014/main" id="{65A58717-66E1-42E0-A0C9-CBB4047EB4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07116" y="400250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571" name="Oval 144">
            <a:extLst>
              <a:ext uri="{FF2B5EF4-FFF2-40B4-BE49-F238E27FC236}">
                <a16:creationId xmlns:a16="http://schemas.microsoft.com/office/drawing/2014/main" id="{5500BB1E-2A54-43A9-A7C5-1991BC9EF5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7516" y="407870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572" name="Oval 145">
            <a:extLst>
              <a:ext uri="{FF2B5EF4-FFF2-40B4-BE49-F238E27FC236}">
                <a16:creationId xmlns:a16="http://schemas.microsoft.com/office/drawing/2014/main" id="{9FF76283-8BA8-4FE7-ABD8-9BE69FB8DF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21516" y="385010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573" name="Oval 146">
            <a:extLst>
              <a:ext uri="{FF2B5EF4-FFF2-40B4-BE49-F238E27FC236}">
                <a16:creationId xmlns:a16="http://schemas.microsoft.com/office/drawing/2014/main" id="{ECA55C12-906A-4F69-AFDD-DE646AD689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9316" y="438350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574" name="Oval 147">
            <a:extLst>
              <a:ext uri="{FF2B5EF4-FFF2-40B4-BE49-F238E27FC236}">
                <a16:creationId xmlns:a16="http://schemas.microsoft.com/office/drawing/2014/main" id="{17810D2F-83F7-4E14-826E-2F41C83EFF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97716" y="430730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575" name="Oval 148">
            <a:extLst>
              <a:ext uri="{FF2B5EF4-FFF2-40B4-BE49-F238E27FC236}">
                <a16:creationId xmlns:a16="http://schemas.microsoft.com/office/drawing/2014/main" id="{677F7BD1-1EFD-4C93-B011-75B70629B6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40316" y="461210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576" name="Oval 149">
            <a:extLst>
              <a:ext uri="{FF2B5EF4-FFF2-40B4-BE49-F238E27FC236}">
                <a16:creationId xmlns:a16="http://schemas.microsoft.com/office/drawing/2014/main" id="{57CDFA7A-4804-427B-8738-9ED17C3C37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35516" y="407870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577" name="Oval 150">
            <a:extLst>
              <a:ext uri="{FF2B5EF4-FFF2-40B4-BE49-F238E27FC236}">
                <a16:creationId xmlns:a16="http://schemas.microsoft.com/office/drawing/2014/main" id="{26B09FAF-FEAD-4A7B-BE52-8DBFB512C4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45316" y="438350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578" name="Oval 151">
            <a:extLst>
              <a:ext uri="{FF2B5EF4-FFF2-40B4-BE49-F238E27FC236}">
                <a16:creationId xmlns:a16="http://schemas.microsoft.com/office/drawing/2014/main" id="{3536AE9A-522A-43BA-A6B6-797DD7A3D7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35516" y="377390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579" name="Oval 152">
            <a:extLst>
              <a:ext uri="{FF2B5EF4-FFF2-40B4-BE49-F238E27FC236}">
                <a16:creationId xmlns:a16="http://schemas.microsoft.com/office/drawing/2014/main" id="{3C0F1A76-2918-4AF1-A785-2295EAF5F7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3116" y="362150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580" name="Oval 153">
            <a:extLst>
              <a:ext uri="{FF2B5EF4-FFF2-40B4-BE49-F238E27FC236}">
                <a16:creationId xmlns:a16="http://schemas.microsoft.com/office/drawing/2014/main" id="{4944946E-3F3A-4131-BF9D-F4E82AD73D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35516" y="377390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581" name="Oval 154">
            <a:extLst>
              <a:ext uri="{FF2B5EF4-FFF2-40B4-BE49-F238E27FC236}">
                <a16:creationId xmlns:a16="http://schemas.microsoft.com/office/drawing/2014/main" id="{1FFD636B-178D-4BD2-A83B-A92B285C75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92716" y="407870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582" name="Oval 155">
            <a:extLst>
              <a:ext uri="{FF2B5EF4-FFF2-40B4-BE49-F238E27FC236}">
                <a16:creationId xmlns:a16="http://schemas.microsoft.com/office/drawing/2014/main" id="{B645E199-DBDA-44EE-9385-D8AD832564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78516" y="453590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583" name="Oval 156">
            <a:extLst>
              <a:ext uri="{FF2B5EF4-FFF2-40B4-BE49-F238E27FC236}">
                <a16:creationId xmlns:a16="http://schemas.microsoft.com/office/drawing/2014/main" id="{9495E035-9770-42F4-8E34-81E6B40CB2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68916" y="461210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584" name="Oval 157">
            <a:extLst>
              <a:ext uri="{FF2B5EF4-FFF2-40B4-BE49-F238E27FC236}">
                <a16:creationId xmlns:a16="http://schemas.microsoft.com/office/drawing/2014/main" id="{17D7F489-2A72-42DC-AB5E-7750AB76AC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69116" y="438350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585" name="Oval 158">
            <a:extLst>
              <a:ext uri="{FF2B5EF4-FFF2-40B4-BE49-F238E27FC236}">
                <a16:creationId xmlns:a16="http://schemas.microsoft.com/office/drawing/2014/main" id="{13D47E6F-5512-4596-818C-D855D86A5D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21516" y="415490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586" name="Oval 159">
            <a:extLst>
              <a:ext uri="{FF2B5EF4-FFF2-40B4-BE49-F238E27FC236}">
                <a16:creationId xmlns:a16="http://schemas.microsoft.com/office/drawing/2014/main" id="{066E009E-FF8F-49D3-BCD4-6D54F08A1A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73916" y="430730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587" name="Oval 160">
            <a:extLst>
              <a:ext uri="{FF2B5EF4-FFF2-40B4-BE49-F238E27FC236}">
                <a16:creationId xmlns:a16="http://schemas.microsoft.com/office/drawing/2014/main" id="{1169B5BF-9F2C-42B3-B43D-84F9B5659D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50116" y="430730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588" name="Oval 161">
            <a:extLst>
              <a:ext uri="{FF2B5EF4-FFF2-40B4-BE49-F238E27FC236}">
                <a16:creationId xmlns:a16="http://schemas.microsoft.com/office/drawing/2014/main" id="{8AB30276-1B5D-41FD-9E51-B07A178A78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97716" y="385010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589" name="Oval 162">
            <a:extLst>
              <a:ext uri="{FF2B5EF4-FFF2-40B4-BE49-F238E27FC236}">
                <a16:creationId xmlns:a16="http://schemas.microsoft.com/office/drawing/2014/main" id="{801A2971-031A-4AD0-88DA-2C044D5BDE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40516" y="392630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590" name="Oval 163">
            <a:extLst>
              <a:ext uri="{FF2B5EF4-FFF2-40B4-BE49-F238E27FC236}">
                <a16:creationId xmlns:a16="http://schemas.microsoft.com/office/drawing/2014/main" id="{0D3BCCEE-1878-4032-AFF7-1840FC29CD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92916" y="377390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591" name="Oval 164">
            <a:extLst>
              <a:ext uri="{FF2B5EF4-FFF2-40B4-BE49-F238E27FC236}">
                <a16:creationId xmlns:a16="http://schemas.microsoft.com/office/drawing/2014/main" id="{700F379F-4600-44F9-A3F7-3028F370D7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45316" y="392630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592" name="Oval 165">
            <a:extLst>
              <a:ext uri="{FF2B5EF4-FFF2-40B4-BE49-F238E27FC236}">
                <a16:creationId xmlns:a16="http://schemas.microsoft.com/office/drawing/2014/main" id="{6848518D-AAD2-482F-B9CC-E1CBA473A3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45316" y="392630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593" name="Oval 166">
            <a:extLst>
              <a:ext uri="{FF2B5EF4-FFF2-40B4-BE49-F238E27FC236}">
                <a16:creationId xmlns:a16="http://schemas.microsoft.com/office/drawing/2014/main" id="{5B036172-BC5D-4897-B7A4-E337F72DB3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45316" y="407870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594" name="Oval 167">
            <a:extLst>
              <a:ext uri="{FF2B5EF4-FFF2-40B4-BE49-F238E27FC236}">
                <a16:creationId xmlns:a16="http://schemas.microsoft.com/office/drawing/2014/main" id="{C543436B-4811-4972-97DD-7FFAC6AE9F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40516" y="415490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595" name="Oval 168">
            <a:extLst>
              <a:ext uri="{FF2B5EF4-FFF2-40B4-BE49-F238E27FC236}">
                <a16:creationId xmlns:a16="http://schemas.microsoft.com/office/drawing/2014/main" id="{AB3F60AA-F78F-40E2-A46B-1B3E5806ED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26116" y="346910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596" name="Oval 169">
            <a:extLst>
              <a:ext uri="{FF2B5EF4-FFF2-40B4-BE49-F238E27FC236}">
                <a16:creationId xmlns:a16="http://schemas.microsoft.com/office/drawing/2014/main" id="{291A786E-FA0E-4FCB-92AA-1337353AFA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92916" y="430730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597" name="Oval 170">
            <a:extLst>
              <a:ext uri="{FF2B5EF4-FFF2-40B4-BE49-F238E27FC236}">
                <a16:creationId xmlns:a16="http://schemas.microsoft.com/office/drawing/2014/main" id="{6982FC9C-B22E-4F77-9278-E878839947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45316" y="407870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598" name="Oval 171">
            <a:extLst>
              <a:ext uri="{FF2B5EF4-FFF2-40B4-BE49-F238E27FC236}">
                <a16:creationId xmlns:a16="http://schemas.microsoft.com/office/drawing/2014/main" id="{3E5484E6-3767-4963-B94B-03EB6AFE41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97716" y="423110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599" name="Oval 172">
            <a:extLst>
              <a:ext uri="{FF2B5EF4-FFF2-40B4-BE49-F238E27FC236}">
                <a16:creationId xmlns:a16="http://schemas.microsoft.com/office/drawing/2014/main" id="{CBC0E3E4-7FEA-44A5-A238-4FB3E3DAD1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73916" y="400250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600" name="Oval 173">
            <a:extLst>
              <a:ext uri="{FF2B5EF4-FFF2-40B4-BE49-F238E27FC236}">
                <a16:creationId xmlns:a16="http://schemas.microsoft.com/office/drawing/2014/main" id="{A4ED9235-4E62-42BA-A233-DFA3B29DC0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88116" y="407870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601" name="Oval 174">
            <a:extLst>
              <a:ext uri="{FF2B5EF4-FFF2-40B4-BE49-F238E27FC236}">
                <a16:creationId xmlns:a16="http://schemas.microsoft.com/office/drawing/2014/main" id="{7DEAFEDE-77D4-4AF9-BC18-A3B02D7F0A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16716" y="423110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602" name="Oval 175">
            <a:extLst>
              <a:ext uri="{FF2B5EF4-FFF2-40B4-BE49-F238E27FC236}">
                <a16:creationId xmlns:a16="http://schemas.microsoft.com/office/drawing/2014/main" id="{41DFD4B0-2429-4D70-8DDB-356D2B2CC3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69116" y="407870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603" name="Oval 176">
            <a:extLst>
              <a:ext uri="{FF2B5EF4-FFF2-40B4-BE49-F238E27FC236}">
                <a16:creationId xmlns:a16="http://schemas.microsoft.com/office/drawing/2014/main" id="{E8FC7BFD-7983-42B9-A265-ED47D6EE25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21516" y="423110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604" name="Oval 177">
            <a:extLst>
              <a:ext uri="{FF2B5EF4-FFF2-40B4-BE49-F238E27FC236}">
                <a16:creationId xmlns:a16="http://schemas.microsoft.com/office/drawing/2014/main" id="{C27806D5-50AC-4877-A6AF-92278661F1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97716" y="430730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605" name="Oval 178">
            <a:extLst>
              <a:ext uri="{FF2B5EF4-FFF2-40B4-BE49-F238E27FC236}">
                <a16:creationId xmlns:a16="http://schemas.microsoft.com/office/drawing/2014/main" id="{7D538F37-A6A7-4CB9-A041-CAA9CF7FB9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97716" y="445970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606" name="Oval 179">
            <a:extLst>
              <a:ext uri="{FF2B5EF4-FFF2-40B4-BE49-F238E27FC236}">
                <a16:creationId xmlns:a16="http://schemas.microsoft.com/office/drawing/2014/main" id="{3406B925-6876-454F-B871-12A3848497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92916" y="453590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607" name="Oval 180">
            <a:extLst>
              <a:ext uri="{FF2B5EF4-FFF2-40B4-BE49-F238E27FC236}">
                <a16:creationId xmlns:a16="http://schemas.microsoft.com/office/drawing/2014/main" id="{7B8CD2E6-75C9-4C32-AE84-6059C69D4B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59516" y="362150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608" name="Oval 181">
            <a:extLst>
              <a:ext uri="{FF2B5EF4-FFF2-40B4-BE49-F238E27FC236}">
                <a16:creationId xmlns:a16="http://schemas.microsoft.com/office/drawing/2014/main" id="{E248E105-5CC1-4617-8BD9-DBCD29C90C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78516" y="301190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609" name="Oval 182">
            <a:extLst>
              <a:ext uri="{FF2B5EF4-FFF2-40B4-BE49-F238E27FC236}">
                <a16:creationId xmlns:a16="http://schemas.microsoft.com/office/drawing/2014/main" id="{550D0A9F-A47E-4E01-94DC-965844DE27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64316" y="354530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610" name="Oval 183">
            <a:extLst>
              <a:ext uri="{FF2B5EF4-FFF2-40B4-BE49-F238E27FC236}">
                <a16:creationId xmlns:a16="http://schemas.microsoft.com/office/drawing/2014/main" id="{B9C1A4D3-81F6-4950-A297-14D1534034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07116" y="293570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611" name="Oval 184">
            <a:extLst>
              <a:ext uri="{FF2B5EF4-FFF2-40B4-BE49-F238E27FC236}">
                <a16:creationId xmlns:a16="http://schemas.microsoft.com/office/drawing/2014/main" id="{B843BADC-554D-4208-881F-620D9D47A3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64316" y="423110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612" name="Oval 185">
            <a:extLst>
              <a:ext uri="{FF2B5EF4-FFF2-40B4-BE49-F238E27FC236}">
                <a16:creationId xmlns:a16="http://schemas.microsoft.com/office/drawing/2014/main" id="{04FD6D99-335F-4DCA-9998-4C74AAD12A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92916" y="438350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613" name="Oval 186">
            <a:extLst>
              <a:ext uri="{FF2B5EF4-FFF2-40B4-BE49-F238E27FC236}">
                <a16:creationId xmlns:a16="http://schemas.microsoft.com/office/drawing/2014/main" id="{352FD458-76F0-4D68-B44A-AF17B70FC4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45316" y="423110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614" name="Oval 187">
            <a:extLst>
              <a:ext uri="{FF2B5EF4-FFF2-40B4-BE49-F238E27FC236}">
                <a16:creationId xmlns:a16="http://schemas.microsoft.com/office/drawing/2014/main" id="{CB335825-8133-42E3-A2B2-9A2BE67E1F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97716" y="438350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615" name="Oval 188">
            <a:extLst>
              <a:ext uri="{FF2B5EF4-FFF2-40B4-BE49-F238E27FC236}">
                <a16:creationId xmlns:a16="http://schemas.microsoft.com/office/drawing/2014/main" id="{0A50E1B5-E064-45F1-A8DE-DBD5141B94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64316" y="293570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616" name="Oval 189">
            <a:extLst>
              <a:ext uri="{FF2B5EF4-FFF2-40B4-BE49-F238E27FC236}">
                <a16:creationId xmlns:a16="http://schemas.microsoft.com/office/drawing/2014/main" id="{83F8F4CB-240A-4913-91DF-77675C258A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97716" y="346910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617" name="Oval 190">
            <a:extLst>
              <a:ext uri="{FF2B5EF4-FFF2-40B4-BE49-F238E27FC236}">
                <a16:creationId xmlns:a16="http://schemas.microsoft.com/office/drawing/2014/main" id="{FE0AB644-E176-4464-8BA7-0072CA9680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92916" y="354530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618" name="Oval 191">
            <a:extLst>
              <a:ext uri="{FF2B5EF4-FFF2-40B4-BE49-F238E27FC236}">
                <a16:creationId xmlns:a16="http://schemas.microsoft.com/office/drawing/2014/main" id="{FCB56CA9-77C5-4EDA-BFA1-7B476004C8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97716" y="407870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619" name="Oval 192">
            <a:extLst>
              <a:ext uri="{FF2B5EF4-FFF2-40B4-BE49-F238E27FC236}">
                <a16:creationId xmlns:a16="http://schemas.microsoft.com/office/drawing/2014/main" id="{340B5D0B-FB6B-45E1-986E-A4F6690C9D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64116" y="385010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620" name="Oval 193">
            <a:extLst>
              <a:ext uri="{FF2B5EF4-FFF2-40B4-BE49-F238E27FC236}">
                <a16:creationId xmlns:a16="http://schemas.microsoft.com/office/drawing/2014/main" id="{DDF698B9-B9AA-48BE-8D4B-D61D8CB97D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6516" y="362150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621" name="Oval 194">
            <a:extLst>
              <a:ext uri="{FF2B5EF4-FFF2-40B4-BE49-F238E27FC236}">
                <a16:creationId xmlns:a16="http://schemas.microsoft.com/office/drawing/2014/main" id="{950AA803-7E09-4EFB-AA31-09050E652C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68916" y="377390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622" name="Oval 195">
            <a:extLst>
              <a:ext uri="{FF2B5EF4-FFF2-40B4-BE49-F238E27FC236}">
                <a16:creationId xmlns:a16="http://schemas.microsoft.com/office/drawing/2014/main" id="{0CE65437-C69F-4955-8DF0-FE81BE19E0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49916" y="354530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623" name="Oval 196">
            <a:extLst>
              <a:ext uri="{FF2B5EF4-FFF2-40B4-BE49-F238E27FC236}">
                <a16:creationId xmlns:a16="http://schemas.microsoft.com/office/drawing/2014/main" id="{5EFCA99C-D26A-4729-A04D-4024ACDC9A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40516" y="400250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624" name="Oval 197">
            <a:extLst>
              <a:ext uri="{FF2B5EF4-FFF2-40B4-BE49-F238E27FC236}">
                <a16:creationId xmlns:a16="http://schemas.microsoft.com/office/drawing/2014/main" id="{C46C40C3-7401-4E8A-903C-BA0A003F4C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69116" y="415490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625" name="Oval 198">
            <a:extLst>
              <a:ext uri="{FF2B5EF4-FFF2-40B4-BE49-F238E27FC236}">
                <a16:creationId xmlns:a16="http://schemas.microsoft.com/office/drawing/2014/main" id="{B639FA08-CF5D-41F5-95AC-8E040FFF55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21516" y="400250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626" name="Oval 199">
            <a:extLst>
              <a:ext uri="{FF2B5EF4-FFF2-40B4-BE49-F238E27FC236}">
                <a16:creationId xmlns:a16="http://schemas.microsoft.com/office/drawing/2014/main" id="{3E1CF290-243F-4C19-90A1-0A58B32F21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78516" y="285950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627" name="Oval 200">
            <a:extLst>
              <a:ext uri="{FF2B5EF4-FFF2-40B4-BE49-F238E27FC236}">
                <a16:creationId xmlns:a16="http://schemas.microsoft.com/office/drawing/2014/main" id="{3C6BC90E-563D-4579-9D9D-9CD7938B88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88116" y="354530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628" name="Oval 201">
            <a:extLst>
              <a:ext uri="{FF2B5EF4-FFF2-40B4-BE49-F238E27FC236}">
                <a16:creationId xmlns:a16="http://schemas.microsoft.com/office/drawing/2014/main" id="{A46C9D76-224E-4B5B-8A64-7AD562E9D6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88116" y="369770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629" name="Oval 202">
            <a:extLst>
              <a:ext uri="{FF2B5EF4-FFF2-40B4-BE49-F238E27FC236}">
                <a16:creationId xmlns:a16="http://schemas.microsoft.com/office/drawing/2014/main" id="{74FBC841-BB00-4D55-9086-1EF8118C3C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83316" y="377390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630" name="Oval 203">
            <a:extLst>
              <a:ext uri="{FF2B5EF4-FFF2-40B4-BE49-F238E27FC236}">
                <a16:creationId xmlns:a16="http://schemas.microsoft.com/office/drawing/2014/main" id="{F4C65B4E-B7DB-4668-88EB-E97EC8FD5C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97716" y="423110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631" name="Oval 204">
            <a:extLst>
              <a:ext uri="{FF2B5EF4-FFF2-40B4-BE49-F238E27FC236}">
                <a16:creationId xmlns:a16="http://schemas.microsoft.com/office/drawing/2014/main" id="{7E8920B6-341A-4A00-8E9B-204CF58FCC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50116" y="400250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632" name="Oval 205">
            <a:extLst>
              <a:ext uri="{FF2B5EF4-FFF2-40B4-BE49-F238E27FC236}">
                <a16:creationId xmlns:a16="http://schemas.microsoft.com/office/drawing/2014/main" id="{37E21CAE-B139-4023-8F0D-5315D17EB4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21516" y="430730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633" name="Oval 206">
            <a:extLst>
              <a:ext uri="{FF2B5EF4-FFF2-40B4-BE49-F238E27FC236}">
                <a16:creationId xmlns:a16="http://schemas.microsoft.com/office/drawing/2014/main" id="{99C71783-6F82-4F10-8E37-5FB18A92FE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97716" y="407870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634" name="Oval 207">
            <a:extLst>
              <a:ext uri="{FF2B5EF4-FFF2-40B4-BE49-F238E27FC236}">
                <a16:creationId xmlns:a16="http://schemas.microsoft.com/office/drawing/2014/main" id="{C648A5A6-2A62-407D-B4D4-C7F11C2DAE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54716" y="407870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635" name="Oval 208">
            <a:extLst>
              <a:ext uri="{FF2B5EF4-FFF2-40B4-BE49-F238E27FC236}">
                <a16:creationId xmlns:a16="http://schemas.microsoft.com/office/drawing/2014/main" id="{B1E33670-0B85-48F6-8CA1-9842309EDA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64316" y="438350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636" name="Oval 209">
            <a:extLst>
              <a:ext uri="{FF2B5EF4-FFF2-40B4-BE49-F238E27FC236}">
                <a16:creationId xmlns:a16="http://schemas.microsoft.com/office/drawing/2014/main" id="{70E536CB-7F55-4B51-8EDA-C8DD474ECA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40516" y="423110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637" name="Oval 210">
            <a:extLst>
              <a:ext uri="{FF2B5EF4-FFF2-40B4-BE49-F238E27FC236}">
                <a16:creationId xmlns:a16="http://schemas.microsoft.com/office/drawing/2014/main" id="{5C568372-A9C6-43B5-9BAC-A97D08479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92916" y="438350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638" name="Oval 211">
            <a:extLst>
              <a:ext uri="{FF2B5EF4-FFF2-40B4-BE49-F238E27FC236}">
                <a16:creationId xmlns:a16="http://schemas.microsoft.com/office/drawing/2014/main" id="{245A12CE-FC7A-48D4-A4F3-E1F0DB41BC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69116" y="415490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639" name="Oval 212">
            <a:extLst>
              <a:ext uri="{FF2B5EF4-FFF2-40B4-BE49-F238E27FC236}">
                <a16:creationId xmlns:a16="http://schemas.microsoft.com/office/drawing/2014/main" id="{6EEC8DA6-3C5C-4F3D-B134-FAF212E682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21316" y="461210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640" name="Oval 213">
            <a:extLst>
              <a:ext uri="{FF2B5EF4-FFF2-40B4-BE49-F238E27FC236}">
                <a16:creationId xmlns:a16="http://schemas.microsoft.com/office/drawing/2014/main" id="{75AD7549-A9B9-478B-BACF-93EB4B5313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54716" y="476450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641" name="Oval 214">
            <a:extLst>
              <a:ext uri="{FF2B5EF4-FFF2-40B4-BE49-F238E27FC236}">
                <a16:creationId xmlns:a16="http://schemas.microsoft.com/office/drawing/2014/main" id="{A1D7AD31-F500-416A-A793-8C38D664A6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16716" y="385010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642" name="Oval 215">
            <a:extLst>
              <a:ext uri="{FF2B5EF4-FFF2-40B4-BE49-F238E27FC236}">
                <a16:creationId xmlns:a16="http://schemas.microsoft.com/office/drawing/2014/main" id="{D11A532E-17A7-41AE-AC8D-51509F23FC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69116" y="400250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643" name="Oval 216">
            <a:extLst>
              <a:ext uri="{FF2B5EF4-FFF2-40B4-BE49-F238E27FC236}">
                <a16:creationId xmlns:a16="http://schemas.microsoft.com/office/drawing/2014/main" id="{4A336682-6CE8-475F-B673-F3A43A9813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45316" y="430730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644" name="Oval 217">
            <a:extLst>
              <a:ext uri="{FF2B5EF4-FFF2-40B4-BE49-F238E27FC236}">
                <a16:creationId xmlns:a16="http://schemas.microsoft.com/office/drawing/2014/main" id="{CB24F28A-95AC-44B3-90B9-BD730498EE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45316" y="445970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645" name="Oval 218">
            <a:extLst>
              <a:ext uri="{FF2B5EF4-FFF2-40B4-BE49-F238E27FC236}">
                <a16:creationId xmlns:a16="http://schemas.microsoft.com/office/drawing/2014/main" id="{C8485C2A-EA67-48B3-B3D6-927B1A33B5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21516" y="438350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646" name="Oval 219">
            <a:extLst>
              <a:ext uri="{FF2B5EF4-FFF2-40B4-BE49-F238E27FC236}">
                <a16:creationId xmlns:a16="http://schemas.microsoft.com/office/drawing/2014/main" id="{4BFEED6D-83BC-41B7-9DB1-C657038A55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7516" y="400250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647" name="Oval 220">
            <a:extLst>
              <a:ext uri="{FF2B5EF4-FFF2-40B4-BE49-F238E27FC236}">
                <a16:creationId xmlns:a16="http://schemas.microsoft.com/office/drawing/2014/main" id="{99EA9525-C2EA-4BFB-8141-D8068B157B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68916" y="377390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648" name="Oval 221">
            <a:extLst>
              <a:ext uri="{FF2B5EF4-FFF2-40B4-BE49-F238E27FC236}">
                <a16:creationId xmlns:a16="http://schemas.microsoft.com/office/drawing/2014/main" id="{ADBF2408-3827-443A-B146-2B2939000C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07116" y="392630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649" name="Oval 222">
            <a:extLst>
              <a:ext uri="{FF2B5EF4-FFF2-40B4-BE49-F238E27FC236}">
                <a16:creationId xmlns:a16="http://schemas.microsoft.com/office/drawing/2014/main" id="{8E620558-DAEB-41D4-A3A1-0BC9A8CA85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92916" y="415490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650" name="Oval 223">
            <a:extLst>
              <a:ext uri="{FF2B5EF4-FFF2-40B4-BE49-F238E27FC236}">
                <a16:creationId xmlns:a16="http://schemas.microsoft.com/office/drawing/2014/main" id="{5ACB4E95-3481-4FB3-8601-DD0730F747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68916" y="453590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651" name="Oval 224">
            <a:extLst>
              <a:ext uri="{FF2B5EF4-FFF2-40B4-BE49-F238E27FC236}">
                <a16:creationId xmlns:a16="http://schemas.microsoft.com/office/drawing/2014/main" id="{AFE5F8F8-49CB-4E96-AA0B-B654D6A53F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40316" y="400250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652" name="Oval 225">
            <a:extLst>
              <a:ext uri="{FF2B5EF4-FFF2-40B4-BE49-F238E27FC236}">
                <a16:creationId xmlns:a16="http://schemas.microsoft.com/office/drawing/2014/main" id="{50717A56-9202-433B-A2DD-610EA25D52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78516" y="445970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653" name="Oval 226">
            <a:extLst>
              <a:ext uri="{FF2B5EF4-FFF2-40B4-BE49-F238E27FC236}">
                <a16:creationId xmlns:a16="http://schemas.microsoft.com/office/drawing/2014/main" id="{85643F57-A5B1-40DD-9339-2860F40368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68916" y="392630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654" name="Oval 227">
            <a:extLst>
              <a:ext uri="{FF2B5EF4-FFF2-40B4-BE49-F238E27FC236}">
                <a16:creationId xmlns:a16="http://schemas.microsoft.com/office/drawing/2014/main" id="{C943823E-090C-4FD9-B76B-1CC83D4717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45316" y="453590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655" name="Oval 228">
            <a:extLst>
              <a:ext uri="{FF2B5EF4-FFF2-40B4-BE49-F238E27FC236}">
                <a16:creationId xmlns:a16="http://schemas.microsoft.com/office/drawing/2014/main" id="{8E5E6756-B1E7-404C-914C-25FBFFB788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64116" y="362150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656" name="Oval 229">
            <a:extLst>
              <a:ext uri="{FF2B5EF4-FFF2-40B4-BE49-F238E27FC236}">
                <a16:creationId xmlns:a16="http://schemas.microsoft.com/office/drawing/2014/main" id="{8E1A201E-9EBF-46C3-9F87-68F5306A3F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21316" y="346910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657" name="Oval 230">
            <a:extLst>
              <a:ext uri="{FF2B5EF4-FFF2-40B4-BE49-F238E27FC236}">
                <a16:creationId xmlns:a16="http://schemas.microsoft.com/office/drawing/2014/main" id="{AE9747EA-B843-459F-B0EF-DAC2508A9A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68916" y="362150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658" name="Oval 231">
            <a:extLst>
              <a:ext uri="{FF2B5EF4-FFF2-40B4-BE49-F238E27FC236}">
                <a16:creationId xmlns:a16="http://schemas.microsoft.com/office/drawing/2014/main" id="{A07CF330-F68A-473B-B6BA-528895827D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30916" y="392630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659" name="Oval 232">
            <a:extLst>
              <a:ext uri="{FF2B5EF4-FFF2-40B4-BE49-F238E27FC236}">
                <a16:creationId xmlns:a16="http://schemas.microsoft.com/office/drawing/2014/main" id="{F9850417-5B11-4EF5-9045-2261DFB1A1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30916" y="407870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660" name="Oval 233">
            <a:extLst>
              <a:ext uri="{FF2B5EF4-FFF2-40B4-BE49-F238E27FC236}">
                <a16:creationId xmlns:a16="http://schemas.microsoft.com/office/drawing/2014/main" id="{AF19E4CC-CB4F-46FE-BD6F-64FB1E3EDB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07116" y="445970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661" name="Oval 234">
            <a:extLst>
              <a:ext uri="{FF2B5EF4-FFF2-40B4-BE49-F238E27FC236}">
                <a16:creationId xmlns:a16="http://schemas.microsoft.com/office/drawing/2014/main" id="{5664ACEB-B44B-401D-B3B5-DB02D0751E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97716" y="407870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662" name="Oval 235">
            <a:extLst>
              <a:ext uri="{FF2B5EF4-FFF2-40B4-BE49-F238E27FC236}">
                <a16:creationId xmlns:a16="http://schemas.microsoft.com/office/drawing/2014/main" id="{46F26591-88BC-4044-83E8-DD99F099F2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40516" y="423110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663" name="Oval 236">
            <a:extLst>
              <a:ext uri="{FF2B5EF4-FFF2-40B4-BE49-F238E27FC236}">
                <a16:creationId xmlns:a16="http://schemas.microsoft.com/office/drawing/2014/main" id="{41ED3024-77D7-43F4-A0B6-073F5F672E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21516" y="423110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664" name="Oval 237">
            <a:extLst>
              <a:ext uri="{FF2B5EF4-FFF2-40B4-BE49-F238E27FC236}">
                <a16:creationId xmlns:a16="http://schemas.microsoft.com/office/drawing/2014/main" id="{A7D3ED6A-9A7E-4F6B-A21D-DF3CB43B57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97716" y="392630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665" name="Oval 238">
            <a:extLst>
              <a:ext uri="{FF2B5EF4-FFF2-40B4-BE49-F238E27FC236}">
                <a16:creationId xmlns:a16="http://schemas.microsoft.com/office/drawing/2014/main" id="{D6B90605-6604-4F53-AF59-A93267947C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88116" y="415490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666" name="Oval 239">
            <a:extLst>
              <a:ext uri="{FF2B5EF4-FFF2-40B4-BE49-F238E27FC236}">
                <a16:creationId xmlns:a16="http://schemas.microsoft.com/office/drawing/2014/main" id="{A5A9A489-0F30-4082-B9DB-DA43A13857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40516" y="392630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667" name="Oval 240">
            <a:extLst>
              <a:ext uri="{FF2B5EF4-FFF2-40B4-BE49-F238E27FC236}">
                <a16:creationId xmlns:a16="http://schemas.microsoft.com/office/drawing/2014/main" id="{E9F8D7A8-CD01-421E-AD20-C68A3DA6C7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92916" y="407870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668" name="Oval 241">
            <a:extLst>
              <a:ext uri="{FF2B5EF4-FFF2-40B4-BE49-F238E27FC236}">
                <a16:creationId xmlns:a16="http://schemas.microsoft.com/office/drawing/2014/main" id="{6699699F-BE9D-4A8E-9571-43FDE271B3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40516" y="445970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669" name="Oval 242">
            <a:extLst>
              <a:ext uri="{FF2B5EF4-FFF2-40B4-BE49-F238E27FC236}">
                <a16:creationId xmlns:a16="http://schemas.microsoft.com/office/drawing/2014/main" id="{EF84D6A2-D8F1-4A81-A9E6-04AE967CF9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88116" y="400250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670" name="Oval 243">
            <a:extLst>
              <a:ext uri="{FF2B5EF4-FFF2-40B4-BE49-F238E27FC236}">
                <a16:creationId xmlns:a16="http://schemas.microsoft.com/office/drawing/2014/main" id="{FCA80443-09FF-40FB-A1C8-40221EF6A2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16716" y="415490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671" name="Oval 244">
            <a:extLst>
              <a:ext uri="{FF2B5EF4-FFF2-40B4-BE49-F238E27FC236}">
                <a16:creationId xmlns:a16="http://schemas.microsoft.com/office/drawing/2014/main" id="{16A051C3-7690-418B-84B4-E64BBC69A9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69116" y="400250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672" name="Oval 245">
            <a:extLst>
              <a:ext uri="{FF2B5EF4-FFF2-40B4-BE49-F238E27FC236}">
                <a16:creationId xmlns:a16="http://schemas.microsoft.com/office/drawing/2014/main" id="{94F95525-ED40-4B04-BD25-4FC2051FBD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21516" y="407870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9F47E03-0E15-435E-A322-7DB9FD55B6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Localization can complicate quantitation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56478" y="136525"/>
            <a:ext cx="11679044" cy="868362"/>
          </a:xfrm>
        </p:spPr>
        <p:txBody>
          <a:bodyPr>
            <a:noAutofit/>
          </a:bodyPr>
          <a:lstStyle/>
          <a:p>
            <a:r>
              <a:rPr lang="en-US" sz="2400" dirty="0"/>
              <a:t>Segregation of transcription factors into discrete chromatin compartments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DD58A-0975-44B7-AED9-2BAD55D5E1DB}" type="slidenum">
              <a:rPr lang="en-US" smtClean="0">
                <a:solidFill>
                  <a:srgbClr val="FFFFFF">
                    <a:lumMod val="95000"/>
                  </a:srgbClr>
                </a:solidFill>
              </a:rPr>
              <a:pPr/>
              <a:t>11</a:t>
            </a:fld>
            <a:endParaRPr lang="en-US">
              <a:solidFill>
                <a:srgbClr val="FFFFFF">
                  <a:lumMod val="95000"/>
                </a:srgbClr>
              </a:solidFill>
            </a:endParaRPr>
          </a:p>
        </p:txBody>
      </p:sp>
      <p:pic>
        <p:nvPicPr>
          <p:cNvPr id="15360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2632" y="888533"/>
            <a:ext cx="2895803" cy="53075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06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7349" y="971278"/>
            <a:ext cx="4194630" cy="51420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4670B5D-C844-4B50-BCE5-35F0F9C9F214}"/>
              </a:ext>
            </a:extLst>
          </p:cNvPr>
          <p:cNvSpPr txBox="1"/>
          <p:nvPr/>
        </p:nvSpPr>
        <p:spPr>
          <a:xfrm>
            <a:off x="9396437" y="6423410"/>
            <a:ext cx="2659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Andrew </a:t>
            </a:r>
            <a:r>
              <a:rPr lang="en-US" dirty="0" err="1"/>
              <a:t>Stergachis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8243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3" descr="PNAS_01">
            <a:extLst>
              <a:ext uri="{FF2B5EF4-FFF2-40B4-BE49-F238E27FC236}">
                <a16:creationId xmlns:a16="http://schemas.microsoft.com/office/drawing/2014/main" id="{0B38B43B-02FB-44C8-97BE-105E476E83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0926" y="-531813"/>
            <a:ext cx="7440613" cy="77533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3" descr="PNAS_02">
            <a:extLst>
              <a:ext uri="{FF2B5EF4-FFF2-40B4-BE49-F238E27FC236}">
                <a16:creationId xmlns:a16="http://schemas.microsoft.com/office/drawing/2014/main" id="{55B8C3FE-BC72-4BDC-95AC-AFECC3F62C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0926" y="-533400"/>
            <a:ext cx="7440613" cy="7753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>
            <a:extLst>
              <a:ext uri="{FF2B5EF4-FFF2-40B4-BE49-F238E27FC236}">
                <a16:creationId xmlns:a16="http://schemas.microsoft.com/office/drawing/2014/main" id="{6B16A440-8F0E-4A95-90E0-E3295E5E4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400" b="1" dirty="0"/>
              <a:t>Dynamic Range</a:t>
            </a:r>
          </a:p>
        </p:txBody>
      </p:sp>
      <p:sp>
        <p:nvSpPr>
          <p:cNvPr id="14339" name="Content Placeholder 2">
            <a:extLst>
              <a:ext uri="{FF2B5EF4-FFF2-40B4-BE49-F238E27FC236}">
                <a16:creationId xmlns:a16="http://schemas.microsoft.com/office/drawing/2014/main" id="{5BDDA20C-8260-468E-87BC-E7945EC742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9178" y="1684420"/>
            <a:ext cx="4086225" cy="1596191"/>
          </a:xfrm>
        </p:spPr>
        <p:txBody>
          <a:bodyPr/>
          <a:lstStyle/>
          <a:p>
            <a:r>
              <a:rPr lang="en-US" altLang="en-US" sz="2800" dirty="0"/>
              <a:t>The proteome spans a dynamic range of 10^6 to 10^12</a:t>
            </a:r>
          </a:p>
          <a:p>
            <a:pPr marL="0" indent="0">
              <a:buNone/>
            </a:pPr>
            <a:endParaRPr lang="en-US" altLang="en-US" sz="2800" dirty="0"/>
          </a:p>
          <a:p>
            <a:endParaRPr lang="en-US" altLang="en-US" sz="28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7BD2472-62EF-4481-919D-B97C89954A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2035" y="2482515"/>
            <a:ext cx="6004331" cy="359744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5B27304-CC0C-4E7A-BDB6-2373E7E6FD05}"/>
              </a:ext>
            </a:extLst>
          </p:cNvPr>
          <p:cNvSpPr txBox="1"/>
          <p:nvPr/>
        </p:nvSpPr>
        <p:spPr>
          <a:xfrm>
            <a:off x="6639426" y="6366612"/>
            <a:ext cx="53781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Anderson and Anderson, Molecular and Cellular Proteomics 2002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C0A4CC7-9932-463E-88C9-21FE89916798}"/>
              </a:ext>
            </a:extLst>
          </p:cNvPr>
          <p:cNvSpPr/>
          <p:nvPr/>
        </p:nvSpPr>
        <p:spPr>
          <a:xfrm>
            <a:off x="7146758" y="1473867"/>
            <a:ext cx="3946358" cy="96252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21 Proteins Represent 99% of the Blood Protein Mass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59908AE-FDB4-443C-A3E4-7C001AA3628D}"/>
              </a:ext>
            </a:extLst>
          </p:cNvPr>
          <p:cNvGrpSpPr/>
          <p:nvPr/>
        </p:nvGrpSpPr>
        <p:grpSpPr>
          <a:xfrm>
            <a:off x="335634" y="1473867"/>
            <a:ext cx="5137414" cy="5214460"/>
            <a:chOff x="335634" y="1473867"/>
            <a:chExt cx="5137414" cy="521446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93B2BDF-19A8-41DE-B338-9F998AEF54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5634" y="1473867"/>
              <a:ext cx="5137414" cy="4788146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73BB9FB-260E-448E-9BC5-7D6EDC0A5CD7}"/>
                </a:ext>
              </a:extLst>
            </p:cNvPr>
            <p:cNvSpPr txBox="1"/>
            <p:nvPr/>
          </p:nvSpPr>
          <p:spPr>
            <a:xfrm>
              <a:off x="1556702" y="6380550"/>
              <a:ext cx="297870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/>
                <a:t>Ghaemmaghami</a:t>
              </a:r>
              <a:r>
                <a:rPr lang="en-US" sz="1400" dirty="0"/>
                <a:t> et al, Nature 2003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13432E-7BED-491D-97C9-D337408A8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459" y="37927"/>
            <a:ext cx="1170432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Lots and Lots of Molecules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A5DC4D-367B-40E9-A1BE-9ABAA92E9FC3}"/>
              </a:ext>
            </a:extLst>
          </p:cNvPr>
          <p:cNvSpPr txBox="1">
            <a:spLocks/>
          </p:cNvSpPr>
          <p:nvPr/>
        </p:nvSpPr>
        <p:spPr>
          <a:xfrm>
            <a:off x="447839" y="1627908"/>
            <a:ext cx="5951861" cy="45548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400,000 mRNA molecules per cell = 40 million reads</a:t>
            </a:r>
          </a:p>
          <a:p>
            <a:pPr lvl="1">
              <a:lnSpc>
                <a:spcPct val="100000"/>
              </a:lnSpc>
              <a:spcBef>
                <a:spcPts val="1000"/>
              </a:spcBef>
              <a:defRPr/>
            </a:pPr>
            <a:r>
              <a:rPr lang="en-US" sz="1400" b="1" dirty="0">
                <a:solidFill>
                  <a:prstClr val="black"/>
                </a:solidFill>
                <a:latin typeface="Calibri" panose="020F0502020204030204"/>
              </a:rPr>
              <a:t>Average transcript at ~5-10 copies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10,000,000,000 protein molecules per cell = 1 trillion reads</a:t>
            </a:r>
          </a:p>
          <a:p>
            <a:pPr lvl="1">
              <a:lnSpc>
                <a:spcPct val="100000"/>
              </a:lnSpc>
              <a:spcBef>
                <a:spcPts val="1000"/>
              </a:spcBef>
              <a:defRPr/>
            </a:pPr>
            <a:r>
              <a:rPr lang="en-US" sz="1400" b="1" dirty="0">
                <a:solidFill>
                  <a:prstClr val="black"/>
                </a:solidFill>
                <a:latin typeface="Calibri" panose="020F0502020204030204"/>
              </a:rPr>
              <a:t>Average protein at 10</a:t>
            </a:r>
            <a:r>
              <a:rPr lang="en-US" sz="1400" b="1" baseline="30000" dirty="0">
                <a:solidFill>
                  <a:prstClr val="black"/>
                </a:solidFill>
                <a:latin typeface="Calibri" panose="020F0502020204030204"/>
              </a:rPr>
              <a:t>4</a:t>
            </a:r>
            <a:r>
              <a:rPr lang="en-US" sz="1400" b="1" dirty="0">
                <a:solidFill>
                  <a:prstClr val="black"/>
                </a:solidFill>
                <a:latin typeface="Calibri" panose="020F0502020204030204"/>
              </a:rPr>
              <a:t> to 10</a:t>
            </a:r>
            <a:r>
              <a:rPr lang="en-US" sz="1400" b="1" baseline="30000" dirty="0">
                <a:solidFill>
                  <a:prstClr val="black"/>
                </a:solidFill>
                <a:latin typeface="Calibri" panose="020F0502020204030204"/>
              </a:rPr>
              <a:t>5</a:t>
            </a:r>
            <a:r>
              <a:rPr lang="en-US" sz="1400" b="1" dirty="0">
                <a:solidFill>
                  <a:prstClr val="black"/>
                </a:solidFill>
                <a:latin typeface="Calibri" panose="020F0502020204030204"/>
              </a:rPr>
              <a:t> copies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Fluorescent wavelength = 200 – 750 nm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Leads to a practical density of ~1 µm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3203575" algn="l"/>
              </a:tabLst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 million reads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 1 mm</a:t>
            </a:r>
            <a:r>
              <a:rPr kumimoji="0" lang="en-US" sz="1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3203575" algn="l"/>
              </a:tabLst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100 million reads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 1 cm</a:t>
            </a:r>
            <a:r>
              <a:rPr kumimoji="0" lang="en-US" sz="1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3203575" algn="l"/>
              </a:tabLst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10 billion reads: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10 cm</a:t>
            </a:r>
            <a:r>
              <a:rPr kumimoji="0" lang="en-US" sz="1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3203575" algn="l"/>
              </a:tabLst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 trillion reads: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 m</a:t>
            </a:r>
            <a:r>
              <a:rPr kumimoji="0" lang="en-US" sz="1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0FD4520-9EEB-4D52-A63E-5E8F7CEDB9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9524" y="1307395"/>
            <a:ext cx="1325564" cy="1325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F94F7B71-4C81-485B-BB5F-5B9BEA810B3F}"/>
              </a:ext>
            </a:extLst>
          </p:cNvPr>
          <p:cNvGrpSpPr/>
          <p:nvPr/>
        </p:nvGrpSpPr>
        <p:grpSpPr>
          <a:xfrm>
            <a:off x="6669524" y="1307395"/>
            <a:ext cx="2651128" cy="2651128"/>
            <a:chOff x="6669524" y="1307395"/>
            <a:chExt cx="2651128" cy="2651128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91C75104-1739-46B4-8807-219060C6C9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7995088" y="1307395"/>
              <a:ext cx="1325564" cy="13255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7D63CC63-914C-4F2E-A89D-7254B3A879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7995088" y="2632959"/>
              <a:ext cx="1325564" cy="13255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BBCE6523-D59E-45E6-8D7F-79C67CF8B60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6669524" y="2632959"/>
              <a:ext cx="1325564" cy="13255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8" name="Picture 2">
            <a:extLst>
              <a:ext uri="{FF2B5EF4-FFF2-40B4-BE49-F238E27FC236}">
                <a16:creationId xmlns:a16="http://schemas.microsoft.com/office/drawing/2014/main" id="{D2C94C09-FD4B-491E-901D-249C8E4536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9320652" y="1307395"/>
            <a:ext cx="1325564" cy="1325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0FF8CDBB-EA92-49C3-B968-FDEB3F1F3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9320652" y="2619893"/>
            <a:ext cx="1325564" cy="1325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84B70BF9-E9E0-4001-B879-4A47E3E83E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7995088" y="3945456"/>
            <a:ext cx="1325564" cy="1325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0D96F7D2-4F5E-48C9-A41B-4C4FB0A3EF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6669524" y="3945456"/>
            <a:ext cx="1325564" cy="1325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9DDB51CE-D474-4B33-865D-9BF2498A9A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9320652" y="3932390"/>
            <a:ext cx="1325564" cy="1325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FF6EF28B-BD8F-4D33-A292-9E0BD79A7C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7995088" y="5244888"/>
            <a:ext cx="1325564" cy="1325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C194C38F-CC90-4EAD-B0B9-C2B0D4719F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6669524" y="5244888"/>
            <a:ext cx="1325564" cy="1325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4EC22A3F-568A-4CBB-9C7D-5D0AD5831E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9320652" y="5231822"/>
            <a:ext cx="1325564" cy="1325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>
            <a:extLst>
              <a:ext uri="{FF2B5EF4-FFF2-40B4-BE49-F238E27FC236}">
                <a16:creationId xmlns:a16="http://schemas.microsoft.com/office/drawing/2014/main" id="{313A0026-593D-42DC-A576-1D2BA19DC4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0646215" y="1307395"/>
            <a:ext cx="1325564" cy="1325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662F2ACC-04B7-4526-BAAB-00B3D127BA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10646215" y="2636790"/>
            <a:ext cx="1325564" cy="1325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>
            <a:extLst>
              <a:ext uri="{FF2B5EF4-FFF2-40B4-BE49-F238E27FC236}">
                <a16:creationId xmlns:a16="http://schemas.microsoft.com/office/drawing/2014/main" id="{726CE81C-2AAD-4F03-BA77-E67E3B5C0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10646215" y="3949287"/>
            <a:ext cx="1325564" cy="1325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>
            <a:extLst>
              <a:ext uri="{FF2B5EF4-FFF2-40B4-BE49-F238E27FC236}">
                <a16:creationId xmlns:a16="http://schemas.microsoft.com/office/drawing/2014/main" id="{4E7883BC-819D-4141-91E1-B3A48EABEE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10646215" y="5248719"/>
            <a:ext cx="1325564" cy="1325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E6F445A-D1EB-4C98-901F-70B330289628}"/>
              </a:ext>
            </a:extLst>
          </p:cNvPr>
          <p:cNvSpPr txBox="1"/>
          <p:nvPr/>
        </p:nvSpPr>
        <p:spPr>
          <a:xfrm>
            <a:off x="6909849" y="3222180"/>
            <a:ext cx="4792107" cy="14465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Scaling in Powers of 10 is Hard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79302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BA6EF0-8C0A-79EE-9E69-C5F55F2A7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Online Media 3" title="Powers of Ten™ (1977)">
            <a:hlinkClick r:id="" action="ppaction://media"/>
            <a:extLst>
              <a:ext uri="{FF2B5EF4-FFF2-40B4-BE49-F238E27FC236}">
                <a16:creationId xmlns:a16="http://schemas.microsoft.com/office/drawing/2014/main" id="{53B5E4B1-F795-F021-22C0-2486D367342E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820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F5F72BA-D6F4-476C-881A-C0F2A527CC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802" y="958206"/>
            <a:ext cx="10961558" cy="274953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904CA1C-96C3-40E6-8492-3206C5F36B2A}"/>
              </a:ext>
            </a:extLst>
          </p:cNvPr>
          <p:cNvSpPr txBox="1"/>
          <p:nvPr/>
        </p:nvSpPr>
        <p:spPr>
          <a:xfrm>
            <a:off x="789212" y="4583580"/>
            <a:ext cx="1028386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If the most abundant protein represents the length of California, the least abundant proteins represent the length of </a:t>
            </a:r>
            <a:r>
              <a:rPr lang="en-US" sz="2000" i="1" dirty="0"/>
              <a:t>E. coli</a:t>
            </a:r>
            <a:r>
              <a:rPr lang="en-US" sz="2000" dirty="0"/>
              <a:t>.   Most analytical methods only have 10</a:t>
            </a:r>
            <a:r>
              <a:rPr lang="en-US" sz="2000" baseline="30000" dirty="0"/>
              <a:t>4</a:t>
            </a:r>
            <a:r>
              <a:rPr lang="en-US" sz="2000" dirty="0"/>
              <a:t> to 10</a:t>
            </a:r>
            <a:r>
              <a:rPr lang="en-US" sz="2000" baseline="30000" dirty="0"/>
              <a:t>5</a:t>
            </a:r>
            <a:r>
              <a:rPr lang="en-US" sz="2000" dirty="0"/>
              <a:t> dynamic range.  Representing the size of a 747.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6E5D2FD-6D86-4B51-988B-AAAB8B427A44}"/>
              </a:ext>
            </a:extLst>
          </p:cNvPr>
          <p:cNvSpPr txBox="1"/>
          <p:nvPr/>
        </p:nvSpPr>
        <p:spPr>
          <a:xfrm>
            <a:off x="947956" y="545284"/>
            <a:ext cx="221797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txBody>
          <a:bodyPr wrap="none" rtlCol="0">
            <a:spAutoFit/>
          </a:bodyPr>
          <a:lstStyle/>
          <a:p>
            <a:r>
              <a:rPr lang="en-US" dirty="0"/>
              <a:t>Where we need to be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37461B-1AF2-4048-8A4E-419FB72234AF}"/>
              </a:ext>
            </a:extLst>
          </p:cNvPr>
          <p:cNvSpPr txBox="1"/>
          <p:nvPr/>
        </p:nvSpPr>
        <p:spPr>
          <a:xfrm>
            <a:off x="8747026" y="625294"/>
            <a:ext cx="1745414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txBody>
          <a:bodyPr wrap="none" rtlCol="0">
            <a:spAutoFit/>
          </a:bodyPr>
          <a:lstStyle/>
          <a:p>
            <a:r>
              <a:rPr lang="en-US" dirty="0"/>
              <a:t>Where we are at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A72D77-4BD8-4464-84B2-C9DFE2FD587A}"/>
              </a:ext>
            </a:extLst>
          </p:cNvPr>
          <p:cNvSpPr txBox="1"/>
          <p:nvPr/>
        </p:nvSpPr>
        <p:spPr>
          <a:xfrm>
            <a:off x="856614" y="6001873"/>
            <a:ext cx="10638746" cy="46166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400" b="1" dirty="0"/>
              <a:t>Where we need to be to characterize the transcriptome: 4x10</a:t>
            </a:r>
            <a:r>
              <a:rPr lang="en-US" sz="2400" b="1" baseline="30000" dirty="0"/>
              <a:t>4</a:t>
            </a:r>
            <a:r>
              <a:rPr lang="en-US" sz="2400" b="1" dirty="0"/>
              <a:t> meters, ~marathon</a:t>
            </a:r>
          </a:p>
        </p:txBody>
      </p:sp>
    </p:spTree>
    <p:extLst>
      <p:ext uri="{BB962C8B-B14F-4D97-AF65-F5344CB8AC3E}">
        <p14:creationId xmlns:p14="http://schemas.microsoft.com/office/powerpoint/2010/main" val="9117264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914F8-E8FB-9DFB-1CA0-CCDC963275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Measuring the volume of a swimming pool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9A7F54-16C9-47D5-0C38-9CE082685F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2357" y="2219004"/>
            <a:ext cx="4511443" cy="330839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E8A00D1-C178-EA61-F6F1-BA11A01A0C47}"/>
              </a:ext>
            </a:extLst>
          </p:cNvPr>
          <p:cNvSpPr txBox="1"/>
          <p:nvPr/>
        </p:nvSpPr>
        <p:spPr>
          <a:xfrm>
            <a:off x="7261294" y="1693751"/>
            <a:ext cx="36735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2.5 million liters (proteome)</a:t>
            </a:r>
          </a:p>
        </p:txBody>
      </p:sp>
      <p:pic>
        <p:nvPicPr>
          <p:cNvPr id="1026" name="Picture 2" descr="Bathtub - Wikipedia">
            <a:extLst>
              <a:ext uri="{FF2B5EF4-FFF2-40B4-BE49-F238E27FC236}">
                <a16:creationId xmlns:a16="http://schemas.microsoft.com/office/drawing/2014/main" id="{C0D8F4B2-EDDF-8BC8-47DD-A26F6DDD32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077" y="2155416"/>
            <a:ext cx="4640375" cy="3371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6624D3D-282D-3380-2109-6054F5A31E7A}"/>
              </a:ext>
            </a:extLst>
          </p:cNvPr>
          <p:cNvSpPr txBox="1"/>
          <p:nvPr/>
        </p:nvSpPr>
        <p:spPr>
          <a:xfrm>
            <a:off x="1345604" y="1630163"/>
            <a:ext cx="3759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80-100 liters (transcriptome)</a:t>
            </a:r>
          </a:p>
        </p:txBody>
      </p:sp>
    </p:spTree>
    <p:extLst>
      <p:ext uri="{BB962C8B-B14F-4D97-AF65-F5344CB8AC3E}">
        <p14:creationId xmlns:p14="http://schemas.microsoft.com/office/powerpoint/2010/main" val="7270280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5E4A9-561D-494C-AEB0-B9F28C3B48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last 40 years have seen a revolution in analytical instrumentation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F50062-54A4-420B-9D9D-481E6FD977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3500" dirty="0"/>
              <a:t>Examples:</a:t>
            </a:r>
            <a:endParaRPr lang="en-US" sz="3000" dirty="0"/>
          </a:p>
          <a:p>
            <a:r>
              <a:rPr lang="en-US" dirty="0"/>
              <a:t>4 color sequencer (Lee Hood, Lloyd Smith, Mike </a:t>
            </a:r>
            <a:r>
              <a:rPr lang="en-US" dirty="0" err="1"/>
              <a:t>Hunkapillar</a:t>
            </a:r>
            <a:r>
              <a:rPr lang="en-US" dirty="0"/>
              <a:t>, Tim Hunkapiller)</a:t>
            </a:r>
          </a:p>
          <a:p>
            <a:r>
              <a:rPr lang="en-US" dirty="0"/>
              <a:t>Electrospray ionization MS (John Fenn, Nobel Prize)</a:t>
            </a:r>
          </a:p>
          <a:p>
            <a:r>
              <a:rPr lang="en-US" dirty="0"/>
              <a:t>Overcoming the diffraction limit in fluorescence microscopy (Betzig, Hall, and Moerner, Nobel Prize)</a:t>
            </a:r>
          </a:p>
          <a:p>
            <a:r>
              <a:rPr lang="en-US" dirty="0"/>
              <a:t>Protein Structure Determination by NMR (Kurt Wuthrich, Nobel Prize)</a:t>
            </a:r>
          </a:p>
          <a:p>
            <a:r>
              <a:rPr lang="en-US" dirty="0"/>
              <a:t>Cryo-Electron Microscopy </a:t>
            </a:r>
          </a:p>
          <a:p>
            <a:r>
              <a:rPr lang="en-US" dirty="0"/>
              <a:t>Massively parallel sequencing (aka NGS) (Church, Mitra, </a:t>
            </a:r>
            <a:r>
              <a:rPr lang="en-US" dirty="0" err="1"/>
              <a:t>Shendure</a:t>
            </a:r>
            <a:r>
              <a:rPr lang="en-US" dirty="0"/>
              <a:t>, etc..)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66662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104F6-8C4C-45A3-9254-C801C959BF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needs to be measured?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8ABFE6-97D1-465F-9D7B-2C4504EE4D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087" y="1690687"/>
            <a:ext cx="10791825" cy="4802187"/>
          </a:xfrm>
        </p:spPr>
        <p:txBody>
          <a:bodyPr>
            <a:normAutofit fontScale="92500" lnSpcReduction="10000"/>
          </a:bodyPr>
          <a:lstStyle/>
          <a:p>
            <a:r>
              <a:rPr lang="en-US" sz="3200" dirty="0"/>
              <a:t>Who – Need methods that can determine the identity of molecules in a mixture </a:t>
            </a:r>
          </a:p>
          <a:p>
            <a:r>
              <a:rPr lang="en-US" sz="3200" dirty="0"/>
              <a:t>What – Assess function and Role</a:t>
            </a:r>
          </a:p>
          <a:p>
            <a:r>
              <a:rPr lang="en-US" sz="3200" dirty="0"/>
              <a:t>Where – Localization </a:t>
            </a:r>
          </a:p>
          <a:p>
            <a:pPr lvl="1"/>
            <a:r>
              <a:rPr lang="en-US" sz="2800" dirty="0"/>
              <a:t>Intracellular</a:t>
            </a:r>
          </a:p>
          <a:p>
            <a:pPr lvl="1"/>
            <a:r>
              <a:rPr lang="en-US" sz="2800" dirty="0"/>
              <a:t>Intercellular</a:t>
            </a:r>
          </a:p>
          <a:p>
            <a:r>
              <a:rPr lang="en-US" sz="3200" dirty="0"/>
              <a:t>When – At all points and time and under different perturbations</a:t>
            </a:r>
          </a:p>
          <a:p>
            <a:r>
              <a:rPr lang="en-US" sz="3200" dirty="0"/>
              <a:t>With Whom – Determine interactions between molecules</a:t>
            </a:r>
          </a:p>
          <a:p>
            <a:r>
              <a:rPr lang="en-US" sz="3200" dirty="0"/>
              <a:t>How much – Assess quantities</a:t>
            </a:r>
          </a:p>
          <a:p>
            <a:r>
              <a:rPr lang="en-US" sz="3200" dirty="0"/>
              <a:t>Stability – Production and Disposal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5230758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4F0CE-DF01-4A9C-86A0-54F62214D7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Major Biological Macromolecules Classes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E1709A-0CF0-402C-8BD3-1AC14E336E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77063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Nucleic acids</a:t>
            </a:r>
          </a:p>
          <a:p>
            <a:pPr lvl="1"/>
            <a:r>
              <a:rPr lang="en-US" dirty="0"/>
              <a:t>DNA and RNA</a:t>
            </a:r>
          </a:p>
          <a:p>
            <a:pPr lvl="1"/>
            <a:r>
              <a:rPr lang="en-US" dirty="0"/>
              <a:t>Storage and transfer of genetic information</a:t>
            </a:r>
          </a:p>
          <a:p>
            <a:r>
              <a:rPr lang="en-US" dirty="0"/>
              <a:t>Proteins</a:t>
            </a:r>
          </a:p>
          <a:p>
            <a:pPr lvl="1"/>
            <a:r>
              <a:rPr lang="en-US" dirty="0"/>
              <a:t>Enzymes, hormones, antibodies, catalysts, structure, transport, motor, toxins</a:t>
            </a:r>
          </a:p>
          <a:p>
            <a:r>
              <a:rPr lang="en-US" dirty="0"/>
              <a:t>Carbohydrates</a:t>
            </a:r>
          </a:p>
          <a:p>
            <a:pPr lvl="1"/>
            <a:r>
              <a:rPr lang="en-US" dirty="0"/>
              <a:t>Energy source, structural, signaling</a:t>
            </a:r>
          </a:p>
          <a:p>
            <a:r>
              <a:rPr lang="en-US" dirty="0"/>
              <a:t>Lipids</a:t>
            </a:r>
          </a:p>
          <a:p>
            <a:pPr lvl="1"/>
            <a:r>
              <a:rPr lang="en-US" dirty="0"/>
              <a:t>Energy, compartmentalization, signaling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3EC537-ECC2-49E9-9F27-1E3799E070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2026" y="1876654"/>
            <a:ext cx="4767485" cy="4249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3393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070083E-494B-8BFC-01AB-F5E5B0D7EC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1082675"/>
          </a:xfrm>
        </p:spPr>
        <p:txBody>
          <a:bodyPr/>
          <a:lstStyle/>
          <a:p>
            <a:r>
              <a:rPr lang="en-US" dirty="0"/>
              <a:t>Proteins are complicated by PTMs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896C32-98DF-7CF6-E9FD-A3BBA9F4A2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280" y="1714900"/>
            <a:ext cx="11026398" cy="36800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3ACF8AF-DCAA-1E73-6D39-3470DF970393}"/>
              </a:ext>
            </a:extLst>
          </p:cNvPr>
          <p:cNvSpPr txBox="1"/>
          <p:nvPr/>
        </p:nvSpPr>
        <p:spPr>
          <a:xfrm>
            <a:off x="8497732" y="6488668"/>
            <a:ext cx="36206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Aebersold et al, Nat Chem Biol, 2018</a:t>
            </a:r>
          </a:p>
        </p:txBody>
      </p:sp>
    </p:spTree>
    <p:extLst>
      <p:ext uri="{BB962C8B-B14F-4D97-AF65-F5344CB8AC3E}">
        <p14:creationId xmlns:p14="http://schemas.microsoft.com/office/powerpoint/2010/main" val="1895307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B96C23-674C-5C92-73CA-6A621B7E4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Spatial Heterogeneity 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2E0DAF36-F43E-0C5B-1190-27CAA2C10A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1639522"/>
              </p:ext>
            </p:extLst>
          </p:nvPr>
        </p:nvGraphicFramePr>
        <p:xfrm>
          <a:off x="1629764" y="2474458"/>
          <a:ext cx="2528548" cy="2556850"/>
        </p:xfrm>
        <a:graphic>
          <a:graphicData uri="http://schemas.openxmlformats.org/drawingml/2006/table">
            <a:tbl>
              <a:tblPr firstRow="1" bandRow="1"/>
              <a:tblGrid>
                <a:gridCol w="229868">
                  <a:extLst>
                    <a:ext uri="{9D8B030D-6E8A-4147-A177-3AD203B41FA5}">
                      <a16:colId xmlns:a16="http://schemas.microsoft.com/office/drawing/2014/main" val="79850948"/>
                    </a:ext>
                  </a:extLst>
                </a:gridCol>
                <a:gridCol w="229868">
                  <a:extLst>
                    <a:ext uri="{9D8B030D-6E8A-4147-A177-3AD203B41FA5}">
                      <a16:colId xmlns:a16="http://schemas.microsoft.com/office/drawing/2014/main" val="1803631656"/>
                    </a:ext>
                  </a:extLst>
                </a:gridCol>
                <a:gridCol w="229868">
                  <a:extLst>
                    <a:ext uri="{9D8B030D-6E8A-4147-A177-3AD203B41FA5}">
                      <a16:colId xmlns:a16="http://schemas.microsoft.com/office/drawing/2014/main" val="862638436"/>
                    </a:ext>
                  </a:extLst>
                </a:gridCol>
                <a:gridCol w="229868">
                  <a:extLst>
                    <a:ext uri="{9D8B030D-6E8A-4147-A177-3AD203B41FA5}">
                      <a16:colId xmlns:a16="http://schemas.microsoft.com/office/drawing/2014/main" val="2953716230"/>
                    </a:ext>
                  </a:extLst>
                </a:gridCol>
                <a:gridCol w="229868">
                  <a:extLst>
                    <a:ext uri="{9D8B030D-6E8A-4147-A177-3AD203B41FA5}">
                      <a16:colId xmlns:a16="http://schemas.microsoft.com/office/drawing/2014/main" val="1338868641"/>
                    </a:ext>
                  </a:extLst>
                </a:gridCol>
                <a:gridCol w="229868">
                  <a:extLst>
                    <a:ext uri="{9D8B030D-6E8A-4147-A177-3AD203B41FA5}">
                      <a16:colId xmlns:a16="http://schemas.microsoft.com/office/drawing/2014/main" val="2124477838"/>
                    </a:ext>
                  </a:extLst>
                </a:gridCol>
                <a:gridCol w="229868">
                  <a:extLst>
                    <a:ext uri="{9D8B030D-6E8A-4147-A177-3AD203B41FA5}">
                      <a16:colId xmlns:a16="http://schemas.microsoft.com/office/drawing/2014/main" val="753060456"/>
                    </a:ext>
                  </a:extLst>
                </a:gridCol>
                <a:gridCol w="229868">
                  <a:extLst>
                    <a:ext uri="{9D8B030D-6E8A-4147-A177-3AD203B41FA5}">
                      <a16:colId xmlns:a16="http://schemas.microsoft.com/office/drawing/2014/main" val="1430168860"/>
                    </a:ext>
                  </a:extLst>
                </a:gridCol>
                <a:gridCol w="229868">
                  <a:extLst>
                    <a:ext uri="{9D8B030D-6E8A-4147-A177-3AD203B41FA5}">
                      <a16:colId xmlns:a16="http://schemas.microsoft.com/office/drawing/2014/main" val="688464853"/>
                    </a:ext>
                  </a:extLst>
                </a:gridCol>
                <a:gridCol w="229868">
                  <a:extLst>
                    <a:ext uri="{9D8B030D-6E8A-4147-A177-3AD203B41FA5}">
                      <a16:colId xmlns:a16="http://schemas.microsoft.com/office/drawing/2014/main" val="2363593413"/>
                    </a:ext>
                  </a:extLst>
                </a:gridCol>
                <a:gridCol w="229868">
                  <a:extLst>
                    <a:ext uri="{9D8B030D-6E8A-4147-A177-3AD203B41FA5}">
                      <a16:colId xmlns:a16="http://schemas.microsoft.com/office/drawing/2014/main" val="143649849"/>
                    </a:ext>
                  </a:extLst>
                </a:gridCol>
              </a:tblGrid>
              <a:tr h="25568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 marL="73909" marR="73909" marT="36955" marB="36955">
                    <a:lnL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A5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A5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A5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A5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en-US" sz="800"/>
                    </a:p>
                  </a:txBody>
                  <a:tcPr marL="73909" marR="73909" marT="36955" marB="36955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A5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A5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A5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A5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A5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A5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A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1436932"/>
                  </a:ext>
                </a:extLst>
              </a:tr>
              <a:tr h="25568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 marL="73909" marR="73909" marT="36955" marB="36955">
                    <a:lnL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A5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A5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A5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A5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A5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A5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A5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A5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A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8662042"/>
                  </a:ext>
                </a:extLst>
              </a:tr>
              <a:tr h="25568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 marL="73909" marR="73909" marT="36955" marB="36955">
                    <a:lnL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A5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A5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A5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A5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A5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A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6894338"/>
                  </a:ext>
                </a:extLst>
              </a:tr>
              <a:tr h="25568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 marL="73909" marR="73909" marT="36955" marB="36955">
                    <a:lnL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A5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en-US" sz="800"/>
                    </a:p>
                  </a:txBody>
                  <a:tcPr marL="73909" marR="73909" marT="36955" marB="36955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A5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A5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A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8945737"/>
                  </a:ext>
                </a:extLst>
              </a:tr>
              <a:tr h="25568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 marL="73909" marR="73909" marT="36955" marB="36955">
                    <a:lnL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en-US" sz="800"/>
                    </a:p>
                  </a:txBody>
                  <a:tcPr marL="73909" marR="73909" marT="36955" marB="36955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en-US" sz="800"/>
                    </a:p>
                  </a:txBody>
                  <a:tcPr marL="73909" marR="73909" marT="36955" marB="36955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en-US" sz="800"/>
                    </a:p>
                  </a:txBody>
                  <a:tcPr marL="73909" marR="73909" marT="36955" marB="36955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A5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A5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A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155995"/>
                  </a:ext>
                </a:extLst>
              </a:tr>
              <a:tr h="25568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 marL="73909" marR="73909" marT="36955" marB="36955">
                    <a:lnL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A5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A5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A5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1226398"/>
                  </a:ext>
                </a:extLst>
              </a:tr>
              <a:tr h="25568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en-US" sz="800"/>
                    </a:p>
                  </a:txBody>
                  <a:tcPr marL="73909" marR="73909" marT="36955" marB="36955">
                    <a:lnL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A5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A5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en-US" sz="800"/>
                    </a:p>
                  </a:txBody>
                  <a:tcPr marL="73909" marR="73909" marT="36955" marB="36955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A5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3298298"/>
                  </a:ext>
                </a:extLst>
              </a:tr>
              <a:tr h="25568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 marL="73909" marR="73909" marT="36955" marB="36955">
                    <a:lnL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A5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en-US" sz="800"/>
                    </a:p>
                  </a:txBody>
                  <a:tcPr marL="73909" marR="73909" marT="36955" marB="36955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A5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A5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en-US" sz="800"/>
                    </a:p>
                  </a:txBody>
                  <a:tcPr marL="73909" marR="73909" marT="36955" marB="36955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A5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348015"/>
                  </a:ext>
                </a:extLst>
              </a:tr>
              <a:tr h="25568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en-US" sz="800"/>
                    </a:p>
                  </a:txBody>
                  <a:tcPr marL="73909" marR="73909" marT="36955" marB="36955">
                    <a:lnL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A5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A5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en-US" sz="800"/>
                    </a:p>
                  </a:txBody>
                  <a:tcPr marL="73909" marR="73909" marT="36955" marB="36955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A5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A5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en-US" sz="800"/>
                    </a:p>
                  </a:txBody>
                  <a:tcPr marL="73909" marR="73909" marT="36955" marB="36955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A5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A5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en-US" sz="800"/>
                    </a:p>
                  </a:txBody>
                  <a:tcPr marL="73909" marR="73909" marT="36955" marB="36955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A5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A5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en-US" sz="800"/>
                    </a:p>
                  </a:txBody>
                  <a:tcPr marL="73909" marR="73909" marT="36955" marB="36955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A5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3709223"/>
                  </a:ext>
                </a:extLst>
              </a:tr>
              <a:tr h="25568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 marL="73909" marR="73909" marT="36955" marB="36955">
                    <a:lnL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A5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A5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A5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en-US" sz="800"/>
                    </a:p>
                  </a:txBody>
                  <a:tcPr marL="73909" marR="73909" marT="36955" marB="36955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A5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A5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en-US" sz="800"/>
                    </a:p>
                  </a:txBody>
                  <a:tcPr marL="73909" marR="73909" marT="36955" marB="36955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A5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A5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A5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8654403"/>
                  </a:ext>
                </a:extLst>
              </a:tr>
            </a:tbl>
          </a:graphicData>
        </a:graphic>
      </p:graphicFrame>
      <p:sp>
        <p:nvSpPr>
          <p:cNvPr id="4" name="Google Shape;87;p17">
            <a:extLst>
              <a:ext uri="{FF2B5EF4-FFF2-40B4-BE49-F238E27FC236}">
                <a16:creationId xmlns:a16="http://schemas.microsoft.com/office/drawing/2014/main" id="{8FBEE85D-7040-A13A-3149-60D804DD2618}"/>
              </a:ext>
            </a:extLst>
          </p:cNvPr>
          <p:cNvSpPr txBox="1"/>
          <p:nvPr/>
        </p:nvSpPr>
        <p:spPr>
          <a:xfrm rot="16200000">
            <a:off x="66542" y="3475899"/>
            <a:ext cx="2244726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-US" sz="2400" dirty="0">
                <a:solidFill>
                  <a:prstClr val="black"/>
                </a:solidFill>
                <a:latin typeface="Aptos Display" panose="02110004020202020204"/>
                <a:cs typeface="Segoe UI Semilight" panose="020B0402040204020203" pitchFamily="34" charset="0"/>
              </a:rPr>
              <a:t>Tissue sample</a:t>
            </a:r>
            <a:endParaRPr sz="2400" dirty="0">
              <a:solidFill>
                <a:prstClr val="black"/>
              </a:solidFill>
              <a:latin typeface="Aptos Display" panose="02110004020202020204"/>
              <a:cs typeface="Segoe UI Semilight" panose="020B0402040204020203" pitchFamily="34" charset="0"/>
            </a:endParaRPr>
          </a:p>
        </p:txBody>
      </p:sp>
      <p:sp>
        <p:nvSpPr>
          <p:cNvPr id="5" name="Google Shape;87;p17">
            <a:extLst>
              <a:ext uri="{FF2B5EF4-FFF2-40B4-BE49-F238E27FC236}">
                <a16:creationId xmlns:a16="http://schemas.microsoft.com/office/drawing/2014/main" id="{F526248C-F796-48F0-3D8F-E3E560AC63B4}"/>
              </a:ext>
            </a:extLst>
          </p:cNvPr>
          <p:cNvSpPr txBox="1"/>
          <p:nvPr/>
        </p:nvSpPr>
        <p:spPr>
          <a:xfrm>
            <a:off x="4759694" y="3758532"/>
            <a:ext cx="2251496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-US" sz="2000" dirty="0">
                <a:solidFill>
                  <a:prstClr val="black"/>
                </a:solidFill>
                <a:latin typeface="Aptos Display" panose="02110004020202020204"/>
                <a:cs typeface="Segoe UI Semilight" panose="020B0402040204020203" pitchFamily="34" charset="0"/>
              </a:rPr>
              <a:t>Bulk measurement</a:t>
            </a:r>
            <a:endParaRPr sz="2000" dirty="0">
              <a:solidFill>
                <a:prstClr val="black"/>
              </a:solidFill>
              <a:latin typeface="Aptos Display" panose="02110004020202020204"/>
              <a:cs typeface="Segoe UI Semilight" panose="020B0402040204020203" pitchFamily="34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3AA5A28-9B31-9D62-6B90-9653C28D8B1C}"/>
              </a:ext>
            </a:extLst>
          </p:cNvPr>
          <p:cNvCxnSpPr/>
          <p:nvPr/>
        </p:nvCxnSpPr>
        <p:spPr>
          <a:xfrm>
            <a:off x="4759694" y="3752882"/>
            <a:ext cx="2251496" cy="0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29885173-C9E0-2E9A-FD67-2B3BC733E2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58898"/>
              </p:ext>
            </p:extLst>
          </p:nvPr>
        </p:nvGraphicFramePr>
        <p:xfrm>
          <a:off x="7875732" y="2474458"/>
          <a:ext cx="2528548" cy="2556850"/>
        </p:xfrm>
        <a:graphic>
          <a:graphicData uri="http://schemas.openxmlformats.org/drawingml/2006/table">
            <a:tbl>
              <a:tblPr firstRow="1" bandRow="1"/>
              <a:tblGrid>
                <a:gridCol w="229868">
                  <a:extLst>
                    <a:ext uri="{9D8B030D-6E8A-4147-A177-3AD203B41FA5}">
                      <a16:colId xmlns:a16="http://schemas.microsoft.com/office/drawing/2014/main" val="79850948"/>
                    </a:ext>
                  </a:extLst>
                </a:gridCol>
                <a:gridCol w="229868">
                  <a:extLst>
                    <a:ext uri="{9D8B030D-6E8A-4147-A177-3AD203B41FA5}">
                      <a16:colId xmlns:a16="http://schemas.microsoft.com/office/drawing/2014/main" val="1803631656"/>
                    </a:ext>
                  </a:extLst>
                </a:gridCol>
                <a:gridCol w="229868">
                  <a:extLst>
                    <a:ext uri="{9D8B030D-6E8A-4147-A177-3AD203B41FA5}">
                      <a16:colId xmlns:a16="http://schemas.microsoft.com/office/drawing/2014/main" val="862638436"/>
                    </a:ext>
                  </a:extLst>
                </a:gridCol>
                <a:gridCol w="229868">
                  <a:extLst>
                    <a:ext uri="{9D8B030D-6E8A-4147-A177-3AD203B41FA5}">
                      <a16:colId xmlns:a16="http://schemas.microsoft.com/office/drawing/2014/main" val="2953716230"/>
                    </a:ext>
                  </a:extLst>
                </a:gridCol>
                <a:gridCol w="229868">
                  <a:extLst>
                    <a:ext uri="{9D8B030D-6E8A-4147-A177-3AD203B41FA5}">
                      <a16:colId xmlns:a16="http://schemas.microsoft.com/office/drawing/2014/main" val="1338868641"/>
                    </a:ext>
                  </a:extLst>
                </a:gridCol>
                <a:gridCol w="229868">
                  <a:extLst>
                    <a:ext uri="{9D8B030D-6E8A-4147-A177-3AD203B41FA5}">
                      <a16:colId xmlns:a16="http://schemas.microsoft.com/office/drawing/2014/main" val="2124477838"/>
                    </a:ext>
                  </a:extLst>
                </a:gridCol>
                <a:gridCol w="173218">
                  <a:extLst>
                    <a:ext uri="{9D8B030D-6E8A-4147-A177-3AD203B41FA5}">
                      <a16:colId xmlns:a16="http://schemas.microsoft.com/office/drawing/2014/main" val="753060456"/>
                    </a:ext>
                  </a:extLst>
                </a:gridCol>
                <a:gridCol w="286518">
                  <a:extLst>
                    <a:ext uri="{9D8B030D-6E8A-4147-A177-3AD203B41FA5}">
                      <a16:colId xmlns:a16="http://schemas.microsoft.com/office/drawing/2014/main" val="1430168860"/>
                    </a:ext>
                  </a:extLst>
                </a:gridCol>
                <a:gridCol w="229868">
                  <a:extLst>
                    <a:ext uri="{9D8B030D-6E8A-4147-A177-3AD203B41FA5}">
                      <a16:colId xmlns:a16="http://schemas.microsoft.com/office/drawing/2014/main" val="688464853"/>
                    </a:ext>
                  </a:extLst>
                </a:gridCol>
                <a:gridCol w="229868">
                  <a:extLst>
                    <a:ext uri="{9D8B030D-6E8A-4147-A177-3AD203B41FA5}">
                      <a16:colId xmlns:a16="http://schemas.microsoft.com/office/drawing/2014/main" val="2363593413"/>
                    </a:ext>
                  </a:extLst>
                </a:gridCol>
                <a:gridCol w="229868">
                  <a:extLst>
                    <a:ext uri="{9D8B030D-6E8A-4147-A177-3AD203B41FA5}">
                      <a16:colId xmlns:a16="http://schemas.microsoft.com/office/drawing/2014/main" val="143649849"/>
                    </a:ext>
                  </a:extLst>
                </a:gridCol>
              </a:tblGrid>
              <a:tr h="25568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181A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181A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181A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181A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en-US" sz="800"/>
                    </a:p>
                  </a:txBody>
                  <a:tcPr marL="73909" marR="73909" marT="36955" marB="3695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181A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181A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181A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181A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181A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181A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181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1436932"/>
                  </a:ext>
                </a:extLst>
              </a:tr>
              <a:tr h="25568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181A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181A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181A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181A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181A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181A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181A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181A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181A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181A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181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8662042"/>
                  </a:ext>
                </a:extLst>
              </a:tr>
              <a:tr h="25568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181A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181A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181A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181A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181A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181A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181A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181A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181A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181A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en-US" sz="800"/>
                    </a:p>
                  </a:txBody>
                  <a:tcPr marL="73909" marR="73909" marT="36955" marB="3695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181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6894338"/>
                  </a:ext>
                </a:extLst>
              </a:tr>
              <a:tr h="25568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181A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181A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181A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181A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181A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en-US" sz="800"/>
                    </a:p>
                  </a:txBody>
                  <a:tcPr marL="73909" marR="73909" marT="36955" marB="3695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181A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181A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181A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181A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181A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181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8945737"/>
                  </a:ext>
                </a:extLst>
              </a:tr>
              <a:tr h="25568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181A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181A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en-US" sz="800"/>
                    </a:p>
                  </a:txBody>
                  <a:tcPr marL="73909" marR="73909" marT="36955" marB="3695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181A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181A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181A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181A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en-US" sz="800"/>
                    </a:p>
                  </a:txBody>
                  <a:tcPr marL="73909" marR="73909" marT="36955" marB="3695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181A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181A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en-US" sz="800"/>
                    </a:p>
                  </a:txBody>
                  <a:tcPr marL="73909" marR="73909" marT="36955" marB="3695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181A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181A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181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155995"/>
                  </a:ext>
                </a:extLst>
              </a:tr>
              <a:tr h="25568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181A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181A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181A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181A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181A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181A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181A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181A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181A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181A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181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1226398"/>
                  </a:ext>
                </a:extLst>
              </a:tr>
              <a:tr h="25568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en-US" sz="800"/>
                    </a:p>
                  </a:txBody>
                  <a:tcPr marL="73909" marR="73909" marT="36955" marB="36955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181A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181A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181A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181A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181A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181A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181A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181A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en-US" sz="800"/>
                    </a:p>
                  </a:txBody>
                  <a:tcPr marL="73909" marR="73909" marT="36955" marB="3695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181A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181A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181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3298298"/>
                  </a:ext>
                </a:extLst>
              </a:tr>
              <a:tr h="25568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181A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en-US" sz="800"/>
                    </a:p>
                  </a:txBody>
                  <a:tcPr marL="73909" marR="73909" marT="36955" marB="3695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181A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181A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181A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181A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en-US" sz="800"/>
                    </a:p>
                  </a:txBody>
                  <a:tcPr marL="73909" marR="73909" marT="36955" marB="3695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181A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181A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181A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181A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181A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181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348015"/>
                  </a:ext>
                </a:extLst>
              </a:tr>
              <a:tr h="25568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en-US" sz="800"/>
                    </a:p>
                  </a:txBody>
                  <a:tcPr marL="73909" marR="73909" marT="36955" marB="36955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181A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181A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en-US" sz="800"/>
                    </a:p>
                  </a:txBody>
                  <a:tcPr marL="73909" marR="73909" marT="36955" marB="3695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181A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181A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en-US" sz="800"/>
                    </a:p>
                  </a:txBody>
                  <a:tcPr marL="73909" marR="73909" marT="36955" marB="3695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181A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181A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en-US" sz="800"/>
                    </a:p>
                  </a:txBody>
                  <a:tcPr marL="73909" marR="73909" marT="36955" marB="3695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181A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181A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en-US" sz="800"/>
                    </a:p>
                  </a:txBody>
                  <a:tcPr marL="73909" marR="73909" marT="36955" marB="3695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181A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181A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181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3709223"/>
                  </a:ext>
                </a:extLst>
              </a:tr>
              <a:tr h="25568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181A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181A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181A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en-US" sz="800"/>
                    </a:p>
                  </a:txBody>
                  <a:tcPr marL="73909" marR="73909" marT="36955" marB="3695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181A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181A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en-US" sz="800"/>
                    </a:p>
                  </a:txBody>
                  <a:tcPr marL="73909" marR="73909" marT="36955" marB="3695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181A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181A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181A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181A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181A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181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8654403"/>
                  </a:ext>
                </a:extLst>
              </a:tr>
            </a:tbl>
          </a:graphicData>
        </a:graphic>
      </p:graphicFrame>
      <p:sp>
        <p:nvSpPr>
          <p:cNvPr id="12" name="Google Shape;87;p17">
            <a:extLst>
              <a:ext uri="{FF2B5EF4-FFF2-40B4-BE49-F238E27FC236}">
                <a16:creationId xmlns:a16="http://schemas.microsoft.com/office/drawing/2014/main" id="{0434F279-5365-168F-CD8E-ECA44794CE37}"/>
              </a:ext>
            </a:extLst>
          </p:cNvPr>
          <p:cNvSpPr txBox="1"/>
          <p:nvPr/>
        </p:nvSpPr>
        <p:spPr>
          <a:xfrm>
            <a:off x="7856280" y="1854058"/>
            <a:ext cx="2528548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-US" sz="2800" dirty="0">
                <a:solidFill>
                  <a:prstClr val="black"/>
                </a:solidFill>
                <a:latin typeface="Aptos Display" panose="02110004020202020204"/>
                <a:cs typeface="Segoe UI Semilight" panose="020B0402040204020203" pitchFamily="34" charset="0"/>
              </a:rPr>
              <a:t>Outcome/result</a:t>
            </a:r>
            <a:endParaRPr sz="2800" dirty="0">
              <a:solidFill>
                <a:prstClr val="black"/>
              </a:solidFill>
              <a:latin typeface="Aptos Display" panose="02110004020202020204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36869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6BFA3EA-B6F9-1CF2-9AB4-05E5E59E08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464" y="677142"/>
            <a:ext cx="10408920" cy="550371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03A7A8C-BEDF-7A59-8CDA-2F7731BAE87B}"/>
              </a:ext>
            </a:extLst>
          </p:cNvPr>
          <p:cNvSpPr txBox="1"/>
          <p:nvPr/>
        </p:nvSpPr>
        <p:spPr>
          <a:xfrm>
            <a:off x="1382309" y="947771"/>
            <a:ext cx="4382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5,000 measurements at 50 µm resolution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8BA80A-0F0A-776D-B7B1-BDE0A143D60D}"/>
              </a:ext>
            </a:extLst>
          </p:cNvPr>
          <p:cNvSpPr txBox="1"/>
          <p:nvPr/>
        </p:nvSpPr>
        <p:spPr>
          <a:xfrm>
            <a:off x="6416029" y="947771"/>
            <a:ext cx="4763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11 million measurements at 2 µm resolution</a:t>
            </a:r>
          </a:p>
        </p:txBody>
      </p:sp>
    </p:spTree>
    <p:extLst>
      <p:ext uri="{BB962C8B-B14F-4D97-AF65-F5344CB8AC3E}">
        <p14:creationId xmlns:p14="http://schemas.microsoft.com/office/powerpoint/2010/main" val="7183671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87;p17">
            <a:extLst>
              <a:ext uri="{FF2B5EF4-FFF2-40B4-BE49-F238E27FC236}">
                <a16:creationId xmlns:a16="http://schemas.microsoft.com/office/drawing/2014/main" id="{0B7EF847-9156-1870-2271-EF27B62A4C1A}"/>
              </a:ext>
            </a:extLst>
          </p:cNvPr>
          <p:cNvSpPr txBox="1"/>
          <p:nvPr/>
        </p:nvSpPr>
        <p:spPr>
          <a:xfrm rot="16200000">
            <a:off x="394788" y="3464176"/>
            <a:ext cx="2244726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+mj-lt"/>
                <a:cs typeface="Segoe UI Semilight" panose="020B0402040204020203" pitchFamily="34" charset="0"/>
              </a:rPr>
              <a:t>Tissue sample</a:t>
            </a:r>
            <a:endParaRPr sz="2400" dirty="0">
              <a:latin typeface="+mj-lt"/>
              <a:cs typeface="Segoe UI Semilight" panose="020B0402040204020203" pitchFamily="34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80DFB1CB-C3CE-3F5D-14BF-E41607C53248}"/>
              </a:ext>
            </a:extLst>
          </p:cNvPr>
          <p:cNvGraphicFramePr>
            <a:graphicFrameLocks noGrp="1"/>
          </p:cNvGraphicFramePr>
          <p:nvPr/>
        </p:nvGraphicFramePr>
        <p:xfrm>
          <a:off x="1958010" y="2462735"/>
          <a:ext cx="2528548" cy="25568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9868">
                  <a:extLst>
                    <a:ext uri="{9D8B030D-6E8A-4147-A177-3AD203B41FA5}">
                      <a16:colId xmlns:a16="http://schemas.microsoft.com/office/drawing/2014/main" val="79850948"/>
                    </a:ext>
                  </a:extLst>
                </a:gridCol>
                <a:gridCol w="229868">
                  <a:extLst>
                    <a:ext uri="{9D8B030D-6E8A-4147-A177-3AD203B41FA5}">
                      <a16:colId xmlns:a16="http://schemas.microsoft.com/office/drawing/2014/main" val="1803631656"/>
                    </a:ext>
                  </a:extLst>
                </a:gridCol>
                <a:gridCol w="229868">
                  <a:extLst>
                    <a:ext uri="{9D8B030D-6E8A-4147-A177-3AD203B41FA5}">
                      <a16:colId xmlns:a16="http://schemas.microsoft.com/office/drawing/2014/main" val="862638436"/>
                    </a:ext>
                  </a:extLst>
                </a:gridCol>
                <a:gridCol w="229868">
                  <a:extLst>
                    <a:ext uri="{9D8B030D-6E8A-4147-A177-3AD203B41FA5}">
                      <a16:colId xmlns:a16="http://schemas.microsoft.com/office/drawing/2014/main" val="2953716230"/>
                    </a:ext>
                  </a:extLst>
                </a:gridCol>
                <a:gridCol w="229868">
                  <a:extLst>
                    <a:ext uri="{9D8B030D-6E8A-4147-A177-3AD203B41FA5}">
                      <a16:colId xmlns:a16="http://schemas.microsoft.com/office/drawing/2014/main" val="1338868641"/>
                    </a:ext>
                  </a:extLst>
                </a:gridCol>
                <a:gridCol w="229868">
                  <a:extLst>
                    <a:ext uri="{9D8B030D-6E8A-4147-A177-3AD203B41FA5}">
                      <a16:colId xmlns:a16="http://schemas.microsoft.com/office/drawing/2014/main" val="2124477838"/>
                    </a:ext>
                  </a:extLst>
                </a:gridCol>
                <a:gridCol w="229868">
                  <a:extLst>
                    <a:ext uri="{9D8B030D-6E8A-4147-A177-3AD203B41FA5}">
                      <a16:colId xmlns:a16="http://schemas.microsoft.com/office/drawing/2014/main" val="753060456"/>
                    </a:ext>
                  </a:extLst>
                </a:gridCol>
                <a:gridCol w="229868">
                  <a:extLst>
                    <a:ext uri="{9D8B030D-6E8A-4147-A177-3AD203B41FA5}">
                      <a16:colId xmlns:a16="http://schemas.microsoft.com/office/drawing/2014/main" val="1430168860"/>
                    </a:ext>
                  </a:extLst>
                </a:gridCol>
                <a:gridCol w="229868">
                  <a:extLst>
                    <a:ext uri="{9D8B030D-6E8A-4147-A177-3AD203B41FA5}">
                      <a16:colId xmlns:a16="http://schemas.microsoft.com/office/drawing/2014/main" val="688464853"/>
                    </a:ext>
                  </a:extLst>
                </a:gridCol>
                <a:gridCol w="229868">
                  <a:extLst>
                    <a:ext uri="{9D8B030D-6E8A-4147-A177-3AD203B41FA5}">
                      <a16:colId xmlns:a16="http://schemas.microsoft.com/office/drawing/2014/main" val="2363593413"/>
                    </a:ext>
                  </a:extLst>
                </a:gridCol>
                <a:gridCol w="229868">
                  <a:extLst>
                    <a:ext uri="{9D8B030D-6E8A-4147-A177-3AD203B41FA5}">
                      <a16:colId xmlns:a16="http://schemas.microsoft.com/office/drawing/2014/main" val="143649849"/>
                    </a:ext>
                  </a:extLst>
                </a:gridCol>
              </a:tblGrid>
              <a:tr h="255685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73909" marR="73909" marT="36955" marB="36955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73909" marR="73909" marT="36955" marB="3695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A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A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A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A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A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1436932"/>
                  </a:ext>
                </a:extLst>
              </a:tr>
              <a:tr h="255685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73909" marR="73909" marT="36955" marB="36955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A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A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A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A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A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8662042"/>
                  </a:ext>
                </a:extLst>
              </a:tr>
              <a:tr h="255685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73909" marR="73909" marT="36955" marB="36955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A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A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A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73909" marR="73909" marT="36955" marB="3695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A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6894338"/>
                  </a:ext>
                </a:extLst>
              </a:tr>
              <a:tr h="255685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73909" marR="73909" marT="36955" marB="36955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A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73909" marR="73909" marT="36955" marB="3695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A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A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A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8945737"/>
                  </a:ext>
                </a:extLst>
              </a:tr>
              <a:tr h="255685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73909" marR="73909" marT="36955" marB="36955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73909" marR="73909" marT="36955" marB="3695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73909" marR="73909" marT="36955" marB="3695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73909" marR="73909" marT="36955" marB="3695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A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A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A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155995"/>
                  </a:ext>
                </a:extLst>
              </a:tr>
              <a:tr h="255685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73909" marR="73909" marT="36955" marB="36955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A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A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A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1226398"/>
                  </a:ext>
                </a:extLst>
              </a:tr>
              <a:tr h="255685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73909" marR="73909" marT="36955" marB="36955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A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A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73909" marR="73909" marT="36955" marB="3695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A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3298298"/>
                  </a:ext>
                </a:extLst>
              </a:tr>
              <a:tr h="255685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73909" marR="73909" marT="36955" marB="36955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A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73909" marR="73909" marT="36955" marB="3695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A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A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73909" marR="73909" marT="36955" marB="3695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A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348015"/>
                  </a:ext>
                </a:extLst>
              </a:tr>
              <a:tr h="255685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73909" marR="73909" marT="36955" marB="36955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A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A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73909" marR="73909" marT="36955" marB="3695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A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A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73909" marR="73909" marT="36955" marB="3695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A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A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73909" marR="73909" marT="36955" marB="3695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A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A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73909" marR="73909" marT="36955" marB="3695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A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3709223"/>
                  </a:ext>
                </a:extLst>
              </a:tr>
              <a:tr h="255685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73909" marR="73909" marT="36955" marB="36955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A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A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A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73909" marR="73909" marT="36955" marB="3695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A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A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73909" marR="73909" marT="36955" marB="3695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A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A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A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8654403"/>
                  </a:ext>
                </a:extLst>
              </a:tr>
            </a:tbl>
          </a:graphicData>
        </a:graphic>
      </p:graphicFrame>
      <p:sp>
        <p:nvSpPr>
          <p:cNvPr id="12" name="Rectangle 11">
            <a:extLst>
              <a:ext uri="{FF2B5EF4-FFF2-40B4-BE49-F238E27FC236}">
                <a16:creationId xmlns:a16="http://schemas.microsoft.com/office/drawing/2014/main" id="{8D599D9D-6AFD-DB74-C550-3E793E5CEA79}"/>
              </a:ext>
            </a:extLst>
          </p:cNvPr>
          <p:cNvSpPr/>
          <p:nvPr/>
        </p:nvSpPr>
        <p:spPr>
          <a:xfrm>
            <a:off x="1832117" y="3220278"/>
            <a:ext cx="2908727" cy="1923768"/>
          </a:xfrm>
          <a:prstGeom prst="rect">
            <a:avLst/>
          </a:prstGeom>
          <a:solidFill>
            <a:srgbClr val="FFFFFF">
              <a:alpha val="5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34C73AB-524B-C13D-5DDE-81ACF07CBF04}"/>
              </a:ext>
            </a:extLst>
          </p:cNvPr>
          <p:cNvSpPr/>
          <p:nvPr/>
        </p:nvSpPr>
        <p:spPr>
          <a:xfrm>
            <a:off x="3349193" y="2196164"/>
            <a:ext cx="1137366" cy="1024113"/>
          </a:xfrm>
          <a:prstGeom prst="rect">
            <a:avLst/>
          </a:prstGeom>
          <a:solidFill>
            <a:srgbClr val="FFFFFF">
              <a:alpha val="5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7F7294E-C7C0-EAEE-235F-CFF9C52F7AF7}"/>
              </a:ext>
            </a:extLst>
          </p:cNvPr>
          <p:cNvGraphicFramePr>
            <a:graphicFrameLocks noGrp="1"/>
          </p:cNvGraphicFramePr>
          <p:nvPr/>
        </p:nvGraphicFramePr>
        <p:xfrm>
          <a:off x="2793755" y="2383816"/>
          <a:ext cx="689604" cy="7670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9868">
                  <a:extLst>
                    <a:ext uri="{9D8B030D-6E8A-4147-A177-3AD203B41FA5}">
                      <a16:colId xmlns:a16="http://schemas.microsoft.com/office/drawing/2014/main" val="1922237066"/>
                    </a:ext>
                  </a:extLst>
                </a:gridCol>
                <a:gridCol w="229868">
                  <a:extLst>
                    <a:ext uri="{9D8B030D-6E8A-4147-A177-3AD203B41FA5}">
                      <a16:colId xmlns:a16="http://schemas.microsoft.com/office/drawing/2014/main" val="118085092"/>
                    </a:ext>
                  </a:extLst>
                </a:gridCol>
                <a:gridCol w="229868">
                  <a:extLst>
                    <a:ext uri="{9D8B030D-6E8A-4147-A177-3AD203B41FA5}">
                      <a16:colId xmlns:a16="http://schemas.microsoft.com/office/drawing/2014/main" val="2602730440"/>
                    </a:ext>
                  </a:extLst>
                </a:gridCol>
              </a:tblGrid>
              <a:tr h="255685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A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73909" marR="73909" marT="36955" marB="3695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A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A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9913716"/>
                  </a:ext>
                </a:extLst>
              </a:tr>
              <a:tr h="255685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A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2982480"/>
                  </a:ext>
                </a:extLst>
              </a:tr>
              <a:tr h="255685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8025248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1FA2D84-7CCC-AFFA-C45A-7DE1959D361B}"/>
              </a:ext>
            </a:extLst>
          </p:cNvPr>
          <p:cNvGraphicFramePr>
            <a:graphicFrameLocks noGrp="1"/>
          </p:cNvGraphicFramePr>
          <p:nvPr/>
        </p:nvGraphicFramePr>
        <p:xfrm>
          <a:off x="1848588" y="2333265"/>
          <a:ext cx="689604" cy="7670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9868">
                  <a:extLst>
                    <a:ext uri="{9D8B030D-6E8A-4147-A177-3AD203B41FA5}">
                      <a16:colId xmlns:a16="http://schemas.microsoft.com/office/drawing/2014/main" val="2906767780"/>
                    </a:ext>
                  </a:extLst>
                </a:gridCol>
                <a:gridCol w="229868">
                  <a:extLst>
                    <a:ext uri="{9D8B030D-6E8A-4147-A177-3AD203B41FA5}">
                      <a16:colId xmlns:a16="http://schemas.microsoft.com/office/drawing/2014/main" val="172942117"/>
                    </a:ext>
                  </a:extLst>
                </a:gridCol>
                <a:gridCol w="229868">
                  <a:extLst>
                    <a:ext uri="{9D8B030D-6E8A-4147-A177-3AD203B41FA5}">
                      <a16:colId xmlns:a16="http://schemas.microsoft.com/office/drawing/2014/main" val="4281895352"/>
                    </a:ext>
                  </a:extLst>
                </a:gridCol>
              </a:tblGrid>
              <a:tr h="255685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73909" marR="73909" marT="36955" marB="36955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A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A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A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4119118"/>
                  </a:ext>
                </a:extLst>
              </a:tr>
              <a:tr h="255685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73909" marR="73909" marT="36955" marB="36955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A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A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A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5276002"/>
                  </a:ext>
                </a:extLst>
              </a:tr>
              <a:tr h="255685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73909" marR="73909" marT="36955" marB="36955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A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A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0469597"/>
                  </a:ext>
                </a:extLst>
              </a:tr>
            </a:tbl>
          </a:graphicData>
        </a:graphic>
      </p:graphicFrame>
      <p:sp>
        <p:nvSpPr>
          <p:cNvPr id="20" name="Slide Number Placeholder 1">
            <a:extLst>
              <a:ext uri="{FF2B5EF4-FFF2-40B4-BE49-F238E27FC236}">
                <a16:creationId xmlns:a16="http://schemas.microsoft.com/office/drawing/2014/main" id="{58AB1BE0-33B9-5D0E-43F4-E1B82F2C198C}"/>
              </a:ext>
            </a:extLst>
          </p:cNvPr>
          <p:cNvSpPr txBox="1">
            <a:spLocks/>
          </p:cNvSpPr>
          <p:nvPr/>
        </p:nvSpPr>
        <p:spPr>
          <a:xfrm>
            <a:off x="94488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4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E59ED2D-D0FB-BB6A-046D-B428259A720F}"/>
              </a:ext>
            </a:extLst>
          </p:cNvPr>
          <p:cNvSpPr txBox="1">
            <a:spLocks/>
          </p:cNvSpPr>
          <p:nvPr/>
        </p:nvSpPr>
        <p:spPr>
          <a:xfrm>
            <a:off x="523982" y="464517"/>
            <a:ext cx="1082981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cs typeface="Segoe UI" panose="020B0502040204020203" pitchFamily="34" charset="0"/>
              </a:rPr>
              <a:t>Experimental limitations remain a challenge for spatial and low input proteomics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465F586-C4F1-BBD8-C083-193A933341AD}"/>
              </a:ext>
            </a:extLst>
          </p:cNvPr>
          <p:cNvSpPr txBox="1"/>
          <p:nvPr/>
        </p:nvSpPr>
        <p:spPr>
          <a:xfrm>
            <a:off x="6096000" y="2196164"/>
            <a:ext cx="533393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Spatial samples are only a small fraction of the bulk aggregate samples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ACA41E-6A4D-418B-E515-B1851A4DB2B6}"/>
              </a:ext>
            </a:extLst>
          </p:cNvPr>
          <p:cNvSpPr txBox="1"/>
          <p:nvPr/>
        </p:nvSpPr>
        <p:spPr>
          <a:xfrm>
            <a:off x="6728755" y="5757878"/>
            <a:ext cx="1307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Throughput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94C3212-63D7-F1A7-6E44-32ABF74D72B5}"/>
              </a:ext>
            </a:extLst>
          </p:cNvPr>
          <p:cNvSpPr txBox="1"/>
          <p:nvPr/>
        </p:nvSpPr>
        <p:spPr>
          <a:xfrm>
            <a:off x="9046015" y="5757878"/>
            <a:ext cx="1170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Sensitivity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E63B47-3EB3-F004-1358-2BE7FA6EFE8E}"/>
              </a:ext>
            </a:extLst>
          </p:cNvPr>
          <p:cNvSpPr txBox="1"/>
          <p:nvPr/>
        </p:nvSpPr>
        <p:spPr>
          <a:xfrm>
            <a:off x="8087868" y="3902975"/>
            <a:ext cx="9844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Input </a:t>
            </a:r>
          </a:p>
          <a:p>
            <a:pPr algn="ctr"/>
            <a:r>
              <a:rPr lang="en-US" b="1" dirty="0"/>
              <a:t>material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430BC8F-C4F5-2B9B-0DEF-10F9105B3E2A}"/>
              </a:ext>
            </a:extLst>
          </p:cNvPr>
          <p:cNvCxnSpPr>
            <a:cxnSpLocks/>
          </p:cNvCxnSpPr>
          <p:nvPr/>
        </p:nvCxnSpPr>
        <p:spPr>
          <a:xfrm flipV="1">
            <a:off x="7610240" y="4549306"/>
            <a:ext cx="817480" cy="1149210"/>
          </a:xfrm>
          <a:prstGeom prst="straightConnector1">
            <a:avLst/>
          </a:prstGeom>
          <a:ln w="38100">
            <a:solidFill>
              <a:srgbClr val="FF785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770466B-E8CF-29ED-191E-15F650210F2A}"/>
              </a:ext>
            </a:extLst>
          </p:cNvPr>
          <p:cNvCxnSpPr>
            <a:cxnSpLocks/>
          </p:cNvCxnSpPr>
          <p:nvPr/>
        </p:nvCxnSpPr>
        <p:spPr>
          <a:xfrm flipH="1" flipV="1">
            <a:off x="8653305" y="4549306"/>
            <a:ext cx="817480" cy="1149210"/>
          </a:xfrm>
          <a:prstGeom prst="straightConnector1">
            <a:avLst/>
          </a:prstGeom>
          <a:ln w="38100">
            <a:solidFill>
              <a:schemeClr val="accent5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F8BEA30-81B2-38FB-7F40-B7FFC4BEC396}"/>
              </a:ext>
            </a:extLst>
          </p:cNvPr>
          <p:cNvCxnSpPr>
            <a:cxnSpLocks/>
          </p:cNvCxnSpPr>
          <p:nvPr/>
        </p:nvCxnSpPr>
        <p:spPr>
          <a:xfrm flipH="1">
            <a:off x="8098127" y="5944356"/>
            <a:ext cx="847753" cy="0"/>
          </a:xfrm>
          <a:prstGeom prst="straightConnector1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Google Shape;87;p17">
            <a:extLst>
              <a:ext uri="{FF2B5EF4-FFF2-40B4-BE49-F238E27FC236}">
                <a16:creationId xmlns:a16="http://schemas.microsoft.com/office/drawing/2014/main" id="{E8DB4FBD-CA3B-CA8F-4562-9B1380E25E28}"/>
              </a:ext>
            </a:extLst>
          </p:cNvPr>
          <p:cNvSpPr txBox="1"/>
          <p:nvPr/>
        </p:nvSpPr>
        <p:spPr>
          <a:xfrm>
            <a:off x="2089107" y="1894493"/>
            <a:ext cx="270195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Spatial approach</a:t>
            </a:r>
            <a:endParaRPr sz="20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42179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A9DECB8D-C8FA-C090-2564-CED8A1302D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689" y="135085"/>
            <a:ext cx="11693255" cy="188765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Single cell measurements can provide insights into cellular heterogeneity but loses spatial information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96311B0-D39F-6CDA-5110-177C8583BA9E}"/>
              </a:ext>
            </a:extLst>
          </p:cNvPr>
          <p:cNvGraphicFramePr>
            <a:graphicFrameLocks noGrp="1"/>
          </p:cNvGraphicFramePr>
          <p:nvPr/>
        </p:nvGraphicFramePr>
        <p:xfrm>
          <a:off x="1958010" y="2462735"/>
          <a:ext cx="2528548" cy="25568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9868">
                  <a:extLst>
                    <a:ext uri="{9D8B030D-6E8A-4147-A177-3AD203B41FA5}">
                      <a16:colId xmlns:a16="http://schemas.microsoft.com/office/drawing/2014/main" val="79850948"/>
                    </a:ext>
                  </a:extLst>
                </a:gridCol>
                <a:gridCol w="229868">
                  <a:extLst>
                    <a:ext uri="{9D8B030D-6E8A-4147-A177-3AD203B41FA5}">
                      <a16:colId xmlns:a16="http://schemas.microsoft.com/office/drawing/2014/main" val="1803631656"/>
                    </a:ext>
                  </a:extLst>
                </a:gridCol>
                <a:gridCol w="229868">
                  <a:extLst>
                    <a:ext uri="{9D8B030D-6E8A-4147-A177-3AD203B41FA5}">
                      <a16:colId xmlns:a16="http://schemas.microsoft.com/office/drawing/2014/main" val="862638436"/>
                    </a:ext>
                  </a:extLst>
                </a:gridCol>
                <a:gridCol w="229868">
                  <a:extLst>
                    <a:ext uri="{9D8B030D-6E8A-4147-A177-3AD203B41FA5}">
                      <a16:colId xmlns:a16="http://schemas.microsoft.com/office/drawing/2014/main" val="2953716230"/>
                    </a:ext>
                  </a:extLst>
                </a:gridCol>
                <a:gridCol w="229868">
                  <a:extLst>
                    <a:ext uri="{9D8B030D-6E8A-4147-A177-3AD203B41FA5}">
                      <a16:colId xmlns:a16="http://schemas.microsoft.com/office/drawing/2014/main" val="1338868641"/>
                    </a:ext>
                  </a:extLst>
                </a:gridCol>
                <a:gridCol w="229868">
                  <a:extLst>
                    <a:ext uri="{9D8B030D-6E8A-4147-A177-3AD203B41FA5}">
                      <a16:colId xmlns:a16="http://schemas.microsoft.com/office/drawing/2014/main" val="2124477838"/>
                    </a:ext>
                  </a:extLst>
                </a:gridCol>
                <a:gridCol w="229868">
                  <a:extLst>
                    <a:ext uri="{9D8B030D-6E8A-4147-A177-3AD203B41FA5}">
                      <a16:colId xmlns:a16="http://schemas.microsoft.com/office/drawing/2014/main" val="753060456"/>
                    </a:ext>
                  </a:extLst>
                </a:gridCol>
                <a:gridCol w="229868">
                  <a:extLst>
                    <a:ext uri="{9D8B030D-6E8A-4147-A177-3AD203B41FA5}">
                      <a16:colId xmlns:a16="http://schemas.microsoft.com/office/drawing/2014/main" val="1430168860"/>
                    </a:ext>
                  </a:extLst>
                </a:gridCol>
                <a:gridCol w="229868">
                  <a:extLst>
                    <a:ext uri="{9D8B030D-6E8A-4147-A177-3AD203B41FA5}">
                      <a16:colId xmlns:a16="http://schemas.microsoft.com/office/drawing/2014/main" val="688464853"/>
                    </a:ext>
                  </a:extLst>
                </a:gridCol>
                <a:gridCol w="229868">
                  <a:extLst>
                    <a:ext uri="{9D8B030D-6E8A-4147-A177-3AD203B41FA5}">
                      <a16:colId xmlns:a16="http://schemas.microsoft.com/office/drawing/2014/main" val="2363593413"/>
                    </a:ext>
                  </a:extLst>
                </a:gridCol>
                <a:gridCol w="229868">
                  <a:extLst>
                    <a:ext uri="{9D8B030D-6E8A-4147-A177-3AD203B41FA5}">
                      <a16:colId xmlns:a16="http://schemas.microsoft.com/office/drawing/2014/main" val="143649849"/>
                    </a:ext>
                  </a:extLst>
                </a:gridCol>
              </a:tblGrid>
              <a:tr h="255685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73909" marR="73909" marT="36955" marB="36955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A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A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A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73909" marR="73909" marT="36955" marB="3695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A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A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A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A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A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A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A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1436932"/>
                  </a:ext>
                </a:extLst>
              </a:tr>
              <a:tr h="255685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73909" marR="73909" marT="36955" marB="36955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A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A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A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A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A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A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A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A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A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8662042"/>
                  </a:ext>
                </a:extLst>
              </a:tr>
              <a:tr h="255685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73909" marR="73909" marT="36955" marB="36955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A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A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A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A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A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73909" marR="73909" marT="36955" marB="3695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A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6894338"/>
                  </a:ext>
                </a:extLst>
              </a:tr>
              <a:tr h="255685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73909" marR="73909" marT="36955" marB="36955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A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73909" marR="73909" marT="36955" marB="3695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A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A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A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8945737"/>
                  </a:ext>
                </a:extLst>
              </a:tr>
              <a:tr h="255685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73909" marR="73909" marT="36955" marB="36955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73909" marR="73909" marT="36955" marB="3695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73909" marR="73909" marT="36955" marB="3695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A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A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A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155995"/>
                  </a:ext>
                </a:extLst>
              </a:tr>
              <a:tr h="255685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73909" marR="73909" marT="36955" marB="36955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A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A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A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1226398"/>
                  </a:ext>
                </a:extLst>
              </a:tr>
              <a:tr h="255685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73909" marR="73909" marT="36955" marB="36955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A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A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73909" marR="73909" marT="36955" marB="3695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A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3298298"/>
                  </a:ext>
                </a:extLst>
              </a:tr>
              <a:tr h="255685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73909" marR="73909" marT="36955" marB="36955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A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73909" marR="73909" marT="36955" marB="3695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A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A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73909" marR="73909" marT="36955" marB="3695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A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348015"/>
                  </a:ext>
                </a:extLst>
              </a:tr>
              <a:tr h="255685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73909" marR="73909" marT="36955" marB="36955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A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A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73909" marR="73909" marT="36955" marB="3695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A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A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73909" marR="73909" marT="36955" marB="3695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A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A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73909" marR="73909" marT="36955" marB="3695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A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A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73909" marR="73909" marT="36955" marB="3695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A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3709223"/>
                  </a:ext>
                </a:extLst>
              </a:tr>
              <a:tr h="255685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73909" marR="73909" marT="36955" marB="36955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A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A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A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73909" marR="73909" marT="36955" marB="3695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A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A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73909" marR="73909" marT="36955" marB="3695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A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A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A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73909" marR="73909" marT="36955" marB="3695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8654403"/>
                  </a:ext>
                </a:extLst>
              </a:tr>
            </a:tbl>
          </a:graphicData>
        </a:graphic>
      </p:graphicFrame>
      <p:sp>
        <p:nvSpPr>
          <p:cNvPr id="7" name="Google Shape;87;p17">
            <a:extLst>
              <a:ext uri="{FF2B5EF4-FFF2-40B4-BE49-F238E27FC236}">
                <a16:creationId xmlns:a16="http://schemas.microsoft.com/office/drawing/2014/main" id="{CC7EEF71-A59A-7CD1-69DD-696F4CAF4A82}"/>
              </a:ext>
            </a:extLst>
          </p:cNvPr>
          <p:cNvSpPr txBox="1"/>
          <p:nvPr/>
        </p:nvSpPr>
        <p:spPr>
          <a:xfrm rot="16200000">
            <a:off x="394788" y="3464176"/>
            <a:ext cx="2244726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Tissue sample</a:t>
            </a:r>
            <a:endParaRPr sz="24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E4CC777-7F79-E32C-D566-7BC3250919CC}"/>
              </a:ext>
            </a:extLst>
          </p:cNvPr>
          <p:cNvCxnSpPr/>
          <p:nvPr/>
        </p:nvCxnSpPr>
        <p:spPr>
          <a:xfrm>
            <a:off x="5087940" y="3741159"/>
            <a:ext cx="225149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7F22A4F1-CF8D-0D39-6B68-829088237A30}"/>
              </a:ext>
            </a:extLst>
          </p:cNvPr>
          <p:cNvSpPr/>
          <p:nvPr/>
        </p:nvSpPr>
        <p:spPr>
          <a:xfrm>
            <a:off x="2193390" y="2398000"/>
            <a:ext cx="1136373" cy="2669920"/>
          </a:xfrm>
          <a:prstGeom prst="rect">
            <a:avLst/>
          </a:prstGeom>
          <a:solidFill>
            <a:srgbClr val="FFFFFF">
              <a:alpha val="5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4A2692C-E332-01AD-465D-E61618592932}"/>
              </a:ext>
            </a:extLst>
          </p:cNvPr>
          <p:cNvSpPr/>
          <p:nvPr/>
        </p:nvSpPr>
        <p:spPr>
          <a:xfrm>
            <a:off x="1794136" y="2706796"/>
            <a:ext cx="399254" cy="2425859"/>
          </a:xfrm>
          <a:prstGeom prst="rect">
            <a:avLst/>
          </a:prstGeom>
          <a:solidFill>
            <a:srgbClr val="FFFFFF">
              <a:alpha val="5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2" name="Table 31">
            <a:extLst>
              <a:ext uri="{FF2B5EF4-FFF2-40B4-BE49-F238E27FC236}">
                <a16:creationId xmlns:a16="http://schemas.microsoft.com/office/drawing/2014/main" id="{96B184E9-54E4-65A5-5607-B1F1D4C7A992}"/>
              </a:ext>
            </a:extLst>
          </p:cNvPr>
          <p:cNvGraphicFramePr>
            <a:graphicFrameLocks noGrp="1"/>
          </p:cNvGraphicFramePr>
          <p:nvPr/>
        </p:nvGraphicFramePr>
        <p:xfrm>
          <a:off x="1848681" y="2344775"/>
          <a:ext cx="249419" cy="2483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9419">
                  <a:extLst>
                    <a:ext uri="{9D8B030D-6E8A-4147-A177-3AD203B41FA5}">
                      <a16:colId xmlns:a16="http://schemas.microsoft.com/office/drawing/2014/main" val="2299789454"/>
                    </a:ext>
                  </a:extLst>
                </a:gridCol>
              </a:tblGrid>
              <a:tr h="248397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50583" marR="50583" marT="25292" marB="25292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A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7945494"/>
                  </a:ext>
                </a:extLst>
              </a:tr>
            </a:tbl>
          </a:graphicData>
        </a:graphic>
      </p:graphicFrame>
      <p:sp>
        <p:nvSpPr>
          <p:cNvPr id="33" name="Rectangle 32">
            <a:extLst>
              <a:ext uri="{FF2B5EF4-FFF2-40B4-BE49-F238E27FC236}">
                <a16:creationId xmlns:a16="http://schemas.microsoft.com/office/drawing/2014/main" id="{E1C06E84-9C45-CDF0-F3FC-1ACDF6288FE8}"/>
              </a:ext>
            </a:extLst>
          </p:cNvPr>
          <p:cNvSpPr/>
          <p:nvPr/>
        </p:nvSpPr>
        <p:spPr>
          <a:xfrm>
            <a:off x="3336804" y="3741159"/>
            <a:ext cx="1259083" cy="1391496"/>
          </a:xfrm>
          <a:prstGeom prst="rect">
            <a:avLst/>
          </a:prstGeom>
          <a:solidFill>
            <a:srgbClr val="FFFFFF">
              <a:alpha val="5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6BBD0D1-B4BC-4AE5-0D12-A5767E778314}"/>
              </a:ext>
            </a:extLst>
          </p:cNvPr>
          <p:cNvSpPr/>
          <p:nvPr/>
        </p:nvSpPr>
        <p:spPr>
          <a:xfrm>
            <a:off x="3333974" y="2083645"/>
            <a:ext cx="1259083" cy="1391496"/>
          </a:xfrm>
          <a:prstGeom prst="rect">
            <a:avLst/>
          </a:prstGeom>
          <a:solidFill>
            <a:srgbClr val="FFFFFF">
              <a:alpha val="5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7676174-25BE-AEDD-EE19-3E1D59EA1021}"/>
              </a:ext>
            </a:extLst>
          </p:cNvPr>
          <p:cNvSpPr/>
          <p:nvPr/>
        </p:nvSpPr>
        <p:spPr>
          <a:xfrm>
            <a:off x="3564980" y="3475141"/>
            <a:ext cx="928620" cy="271668"/>
          </a:xfrm>
          <a:prstGeom prst="rect">
            <a:avLst/>
          </a:prstGeom>
          <a:solidFill>
            <a:srgbClr val="FFFFFF">
              <a:alpha val="5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6" name="Table 35">
            <a:extLst>
              <a:ext uri="{FF2B5EF4-FFF2-40B4-BE49-F238E27FC236}">
                <a16:creationId xmlns:a16="http://schemas.microsoft.com/office/drawing/2014/main" id="{89F72D4F-A571-0A67-985B-64F9C08415FE}"/>
              </a:ext>
            </a:extLst>
          </p:cNvPr>
          <p:cNvGraphicFramePr>
            <a:graphicFrameLocks noGrp="1"/>
          </p:cNvGraphicFramePr>
          <p:nvPr/>
        </p:nvGraphicFramePr>
        <p:xfrm>
          <a:off x="3449463" y="3353328"/>
          <a:ext cx="258707" cy="2576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8707">
                  <a:extLst>
                    <a:ext uri="{9D8B030D-6E8A-4147-A177-3AD203B41FA5}">
                      <a16:colId xmlns:a16="http://schemas.microsoft.com/office/drawing/2014/main" val="2299789454"/>
                    </a:ext>
                  </a:extLst>
                </a:gridCol>
              </a:tblGrid>
              <a:tr h="257647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52468" marR="52468" marT="26233" marB="26233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7945494"/>
                  </a:ext>
                </a:extLst>
              </a:tr>
            </a:tbl>
          </a:graphicData>
        </a:graphic>
      </p:graphicFrame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29870CB0-A49C-EF14-46BB-E2510822B00E}"/>
              </a:ext>
            </a:extLst>
          </p:cNvPr>
          <p:cNvGraphicFramePr>
            <a:graphicFrameLocks noGrp="1"/>
          </p:cNvGraphicFramePr>
          <p:nvPr/>
        </p:nvGraphicFramePr>
        <p:xfrm>
          <a:off x="9252579" y="2713607"/>
          <a:ext cx="258707" cy="2576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8707">
                  <a:extLst>
                    <a:ext uri="{9D8B030D-6E8A-4147-A177-3AD203B41FA5}">
                      <a16:colId xmlns:a16="http://schemas.microsoft.com/office/drawing/2014/main" val="2299789454"/>
                    </a:ext>
                  </a:extLst>
                </a:gridCol>
              </a:tblGrid>
              <a:tr h="257647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52468" marR="52468" marT="26233" marB="26233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7945494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1E5886F-806A-D972-02D5-C468C23E165D}"/>
              </a:ext>
            </a:extLst>
          </p:cNvPr>
          <p:cNvGraphicFramePr>
            <a:graphicFrameLocks noGrp="1"/>
          </p:cNvGraphicFramePr>
          <p:nvPr/>
        </p:nvGraphicFramePr>
        <p:xfrm>
          <a:off x="8787751" y="3028859"/>
          <a:ext cx="258707" cy="2576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8707">
                  <a:extLst>
                    <a:ext uri="{9D8B030D-6E8A-4147-A177-3AD203B41FA5}">
                      <a16:colId xmlns:a16="http://schemas.microsoft.com/office/drawing/2014/main" val="2299789454"/>
                    </a:ext>
                  </a:extLst>
                </a:gridCol>
              </a:tblGrid>
              <a:tr h="257647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52468" marR="52468" marT="26233" marB="26233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7945494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FF7F56BE-5DB3-D604-6776-F70359605622}"/>
              </a:ext>
            </a:extLst>
          </p:cNvPr>
          <p:cNvGraphicFramePr>
            <a:graphicFrameLocks noGrp="1"/>
          </p:cNvGraphicFramePr>
          <p:nvPr/>
        </p:nvGraphicFramePr>
        <p:xfrm>
          <a:off x="9125004" y="2851700"/>
          <a:ext cx="258707" cy="2576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8707">
                  <a:extLst>
                    <a:ext uri="{9D8B030D-6E8A-4147-A177-3AD203B41FA5}">
                      <a16:colId xmlns:a16="http://schemas.microsoft.com/office/drawing/2014/main" val="2299789454"/>
                    </a:ext>
                  </a:extLst>
                </a:gridCol>
              </a:tblGrid>
              <a:tr h="257647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52468" marR="52468" marT="26233" marB="26233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7945494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411FD8EC-F16C-51A7-186E-AD422C702C07}"/>
              </a:ext>
            </a:extLst>
          </p:cNvPr>
          <p:cNvGraphicFramePr>
            <a:graphicFrameLocks noGrp="1"/>
          </p:cNvGraphicFramePr>
          <p:nvPr/>
        </p:nvGraphicFramePr>
        <p:xfrm>
          <a:off x="8756969" y="2566815"/>
          <a:ext cx="258707" cy="2576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8707">
                  <a:extLst>
                    <a:ext uri="{9D8B030D-6E8A-4147-A177-3AD203B41FA5}">
                      <a16:colId xmlns:a16="http://schemas.microsoft.com/office/drawing/2014/main" val="2299789454"/>
                    </a:ext>
                  </a:extLst>
                </a:gridCol>
              </a:tblGrid>
              <a:tr h="257647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52468" marR="52468" marT="26233" marB="26233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7945494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E7550F00-179D-5FB3-B549-1A6B2FDDA600}"/>
              </a:ext>
            </a:extLst>
          </p:cNvPr>
          <p:cNvGraphicFramePr>
            <a:graphicFrameLocks noGrp="1"/>
          </p:cNvGraphicFramePr>
          <p:nvPr/>
        </p:nvGraphicFramePr>
        <p:xfrm>
          <a:off x="9053236" y="2642902"/>
          <a:ext cx="258707" cy="2576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8707">
                  <a:extLst>
                    <a:ext uri="{9D8B030D-6E8A-4147-A177-3AD203B41FA5}">
                      <a16:colId xmlns:a16="http://schemas.microsoft.com/office/drawing/2014/main" val="2299789454"/>
                    </a:ext>
                  </a:extLst>
                </a:gridCol>
              </a:tblGrid>
              <a:tr h="257647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52468" marR="52468" marT="26233" marB="26233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7945494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E9F590DB-2DFF-7151-4B2F-3A7A7CF670A1}"/>
              </a:ext>
            </a:extLst>
          </p:cNvPr>
          <p:cNvGraphicFramePr>
            <a:graphicFrameLocks noGrp="1"/>
          </p:cNvGraphicFramePr>
          <p:nvPr/>
        </p:nvGraphicFramePr>
        <p:xfrm>
          <a:off x="8988872" y="2943684"/>
          <a:ext cx="258707" cy="2576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8707">
                  <a:extLst>
                    <a:ext uri="{9D8B030D-6E8A-4147-A177-3AD203B41FA5}">
                      <a16:colId xmlns:a16="http://schemas.microsoft.com/office/drawing/2014/main" val="2299789454"/>
                    </a:ext>
                  </a:extLst>
                </a:gridCol>
              </a:tblGrid>
              <a:tr h="257647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52468" marR="52468" marT="26233" marB="26233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7945494"/>
                  </a:ext>
                </a:extLst>
              </a:tr>
            </a:tbl>
          </a:graphicData>
        </a:graphic>
      </p:graphicFrame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B0627284-53A3-C8F7-28C8-21E045BB83D9}"/>
              </a:ext>
            </a:extLst>
          </p:cNvPr>
          <p:cNvGraphicFramePr>
            <a:graphicFrameLocks noGrp="1"/>
          </p:cNvGraphicFramePr>
          <p:nvPr/>
        </p:nvGraphicFramePr>
        <p:xfrm>
          <a:off x="8658397" y="2900035"/>
          <a:ext cx="258707" cy="2576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8707">
                  <a:extLst>
                    <a:ext uri="{9D8B030D-6E8A-4147-A177-3AD203B41FA5}">
                      <a16:colId xmlns:a16="http://schemas.microsoft.com/office/drawing/2014/main" val="2299789454"/>
                    </a:ext>
                  </a:extLst>
                </a:gridCol>
              </a:tblGrid>
              <a:tr h="257647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52468" marR="52468" marT="26233" marB="26233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7945494"/>
                  </a:ext>
                </a:extLst>
              </a:tr>
            </a:tbl>
          </a:graphicData>
        </a:graphic>
      </p:graphicFrame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89EF789D-B047-65FD-19D5-EACA138DD8C8}"/>
              </a:ext>
            </a:extLst>
          </p:cNvPr>
          <p:cNvGraphicFramePr>
            <a:graphicFrameLocks noGrp="1"/>
          </p:cNvGraphicFramePr>
          <p:nvPr/>
        </p:nvGraphicFramePr>
        <p:xfrm>
          <a:off x="9168147" y="3127886"/>
          <a:ext cx="258707" cy="2576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8707">
                  <a:extLst>
                    <a:ext uri="{9D8B030D-6E8A-4147-A177-3AD203B41FA5}">
                      <a16:colId xmlns:a16="http://schemas.microsoft.com/office/drawing/2014/main" val="2299789454"/>
                    </a:ext>
                  </a:extLst>
                </a:gridCol>
              </a:tblGrid>
              <a:tr h="257647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52468" marR="52468" marT="26233" marB="26233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7945494"/>
                  </a:ext>
                </a:extLst>
              </a:tr>
            </a:tbl>
          </a:graphicData>
        </a:graphic>
      </p:graphicFrame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E3E5B3E6-32D1-657A-37B7-A8C4EB85286C}"/>
              </a:ext>
            </a:extLst>
          </p:cNvPr>
          <p:cNvGraphicFramePr>
            <a:graphicFrameLocks noGrp="1"/>
          </p:cNvGraphicFramePr>
          <p:nvPr/>
        </p:nvGraphicFramePr>
        <p:xfrm>
          <a:off x="8973514" y="2501835"/>
          <a:ext cx="258707" cy="2576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8707">
                  <a:extLst>
                    <a:ext uri="{9D8B030D-6E8A-4147-A177-3AD203B41FA5}">
                      <a16:colId xmlns:a16="http://schemas.microsoft.com/office/drawing/2014/main" val="2299789454"/>
                    </a:ext>
                  </a:extLst>
                </a:gridCol>
              </a:tblGrid>
              <a:tr h="257647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52468" marR="52468" marT="26233" marB="26233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7945494"/>
                  </a:ext>
                </a:extLst>
              </a:tr>
            </a:tbl>
          </a:graphicData>
        </a:graphic>
      </p:graphicFrame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F499F5B1-FF46-44EA-CBF2-7A111844A753}"/>
              </a:ext>
            </a:extLst>
          </p:cNvPr>
          <p:cNvGraphicFramePr>
            <a:graphicFrameLocks noGrp="1"/>
          </p:cNvGraphicFramePr>
          <p:nvPr/>
        </p:nvGraphicFramePr>
        <p:xfrm>
          <a:off x="10365851" y="2697264"/>
          <a:ext cx="258707" cy="2576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8707">
                  <a:extLst>
                    <a:ext uri="{9D8B030D-6E8A-4147-A177-3AD203B41FA5}">
                      <a16:colId xmlns:a16="http://schemas.microsoft.com/office/drawing/2014/main" val="2299789454"/>
                    </a:ext>
                  </a:extLst>
                </a:gridCol>
              </a:tblGrid>
              <a:tr h="257647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52468" marR="52468" marT="26233" marB="26233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A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7945494"/>
                  </a:ext>
                </a:extLst>
              </a:tr>
            </a:tbl>
          </a:graphicData>
        </a:graphic>
      </p:graphicFrame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FEF6AD5A-3732-95AD-5812-43A8D076F769}"/>
              </a:ext>
            </a:extLst>
          </p:cNvPr>
          <p:cNvGraphicFramePr>
            <a:graphicFrameLocks noGrp="1"/>
          </p:cNvGraphicFramePr>
          <p:nvPr/>
        </p:nvGraphicFramePr>
        <p:xfrm>
          <a:off x="10161531" y="3059009"/>
          <a:ext cx="258707" cy="2576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8707">
                  <a:extLst>
                    <a:ext uri="{9D8B030D-6E8A-4147-A177-3AD203B41FA5}">
                      <a16:colId xmlns:a16="http://schemas.microsoft.com/office/drawing/2014/main" val="2299789454"/>
                    </a:ext>
                  </a:extLst>
                </a:gridCol>
              </a:tblGrid>
              <a:tr h="257647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52468" marR="52468" marT="26233" marB="26233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A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7945494"/>
                  </a:ext>
                </a:extLst>
              </a:tr>
            </a:tbl>
          </a:graphicData>
        </a:graphic>
      </p:graphicFrame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22D08A50-EC7F-C6B0-F588-468EA9A303EF}"/>
              </a:ext>
            </a:extLst>
          </p:cNvPr>
          <p:cNvGraphicFramePr>
            <a:graphicFrameLocks noGrp="1"/>
          </p:cNvGraphicFramePr>
          <p:nvPr/>
        </p:nvGraphicFramePr>
        <p:xfrm>
          <a:off x="10498784" y="2881850"/>
          <a:ext cx="258707" cy="2576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8707">
                  <a:extLst>
                    <a:ext uri="{9D8B030D-6E8A-4147-A177-3AD203B41FA5}">
                      <a16:colId xmlns:a16="http://schemas.microsoft.com/office/drawing/2014/main" val="2299789454"/>
                    </a:ext>
                  </a:extLst>
                </a:gridCol>
              </a:tblGrid>
              <a:tr h="257647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52468" marR="52468" marT="26233" marB="26233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A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7945494"/>
                  </a:ext>
                </a:extLst>
              </a:tr>
            </a:tbl>
          </a:graphicData>
        </a:graphic>
      </p:graphicFrame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F82167FC-1C35-72F7-9C0E-0C86AA15BD5A}"/>
              </a:ext>
            </a:extLst>
          </p:cNvPr>
          <p:cNvGraphicFramePr>
            <a:graphicFrameLocks noGrp="1"/>
          </p:cNvGraphicFramePr>
          <p:nvPr/>
        </p:nvGraphicFramePr>
        <p:xfrm>
          <a:off x="10130749" y="2596965"/>
          <a:ext cx="258707" cy="2576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8707">
                  <a:extLst>
                    <a:ext uri="{9D8B030D-6E8A-4147-A177-3AD203B41FA5}">
                      <a16:colId xmlns:a16="http://schemas.microsoft.com/office/drawing/2014/main" val="2299789454"/>
                    </a:ext>
                  </a:extLst>
                </a:gridCol>
              </a:tblGrid>
              <a:tr h="257647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52468" marR="52468" marT="26233" marB="26233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A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7945494"/>
                  </a:ext>
                </a:extLst>
              </a:tr>
            </a:tbl>
          </a:graphicData>
        </a:graphic>
      </p:graphicFrame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7B23B997-EFF7-3550-7CBA-5EBF0EEBE07C}"/>
              </a:ext>
            </a:extLst>
          </p:cNvPr>
          <p:cNvGraphicFramePr>
            <a:graphicFrameLocks noGrp="1"/>
          </p:cNvGraphicFramePr>
          <p:nvPr/>
        </p:nvGraphicFramePr>
        <p:xfrm>
          <a:off x="10519353" y="2539028"/>
          <a:ext cx="258707" cy="2576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8707">
                  <a:extLst>
                    <a:ext uri="{9D8B030D-6E8A-4147-A177-3AD203B41FA5}">
                      <a16:colId xmlns:a16="http://schemas.microsoft.com/office/drawing/2014/main" val="2299789454"/>
                    </a:ext>
                  </a:extLst>
                </a:gridCol>
              </a:tblGrid>
              <a:tr h="257647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52468" marR="52468" marT="26233" marB="26233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A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7945494"/>
                  </a:ext>
                </a:extLst>
              </a:tr>
            </a:tbl>
          </a:graphicData>
        </a:graphic>
      </p:graphicFrame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33229D4D-AEBA-1B48-E4E5-B12E81F30D8D}"/>
              </a:ext>
            </a:extLst>
          </p:cNvPr>
          <p:cNvGraphicFramePr>
            <a:graphicFrameLocks noGrp="1"/>
          </p:cNvGraphicFramePr>
          <p:nvPr/>
        </p:nvGraphicFramePr>
        <p:xfrm>
          <a:off x="10362652" y="2973834"/>
          <a:ext cx="258707" cy="2576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8707">
                  <a:extLst>
                    <a:ext uri="{9D8B030D-6E8A-4147-A177-3AD203B41FA5}">
                      <a16:colId xmlns:a16="http://schemas.microsoft.com/office/drawing/2014/main" val="2299789454"/>
                    </a:ext>
                  </a:extLst>
                </a:gridCol>
              </a:tblGrid>
              <a:tr h="257647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52468" marR="52468" marT="26233" marB="26233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A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7945494"/>
                  </a:ext>
                </a:extLst>
              </a:tr>
            </a:tbl>
          </a:graphicData>
        </a:graphic>
      </p:graphicFrame>
      <p:graphicFrame>
        <p:nvGraphicFramePr>
          <p:cNvPr id="30" name="Table 29">
            <a:extLst>
              <a:ext uri="{FF2B5EF4-FFF2-40B4-BE49-F238E27FC236}">
                <a16:creationId xmlns:a16="http://schemas.microsoft.com/office/drawing/2014/main" id="{27B4776E-BABE-D41F-71E7-40CFE3A12A34}"/>
              </a:ext>
            </a:extLst>
          </p:cNvPr>
          <p:cNvGraphicFramePr>
            <a:graphicFrameLocks noGrp="1"/>
          </p:cNvGraphicFramePr>
          <p:nvPr/>
        </p:nvGraphicFramePr>
        <p:xfrm>
          <a:off x="10693126" y="2824462"/>
          <a:ext cx="258707" cy="2576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8707">
                  <a:extLst>
                    <a:ext uri="{9D8B030D-6E8A-4147-A177-3AD203B41FA5}">
                      <a16:colId xmlns:a16="http://schemas.microsoft.com/office/drawing/2014/main" val="2299789454"/>
                    </a:ext>
                  </a:extLst>
                </a:gridCol>
              </a:tblGrid>
              <a:tr h="257647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52468" marR="52468" marT="26233" marB="26233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A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7945494"/>
                  </a:ext>
                </a:extLst>
              </a:tr>
            </a:tbl>
          </a:graphicData>
        </a:graphic>
      </p:graphicFrame>
      <p:graphicFrame>
        <p:nvGraphicFramePr>
          <p:cNvPr id="43" name="Table 42">
            <a:extLst>
              <a:ext uri="{FF2B5EF4-FFF2-40B4-BE49-F238E27FC236}">
                <a16:creationId xmlns:a16="http://schemas.microsoft.com/office/drawing/2014/main" id="{D4C6294F-8981-2571-28DF-ACCB999F1ED7}"/>
              </a:ext>
            </a:extLst>
          </p:cNvPr>
          <p:cNvGraphicFramePr>
            <a:graphicFrameLocks noGrp="1"/>
          </p:cNvGraphicFramePr>
          <p:nvPr/>
        </p:nvGraphicFramePr>
        <p:xfrm>
          <a:off x="10054668" y="2911323"/>
          <a:ext cx="258707" cy="2576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8707">
                  <a:extLst>
                    <a:ext uri="{9D8B030D-6E8A-4147-A177-3AD203B41FA5}">
                      <a16:colId xmlns:a16="http://schemas.microsoft.com/office/drawing/2014/main" val="2299789454"/>
                    </a:ext>
                  </a:extLst>
                </a:gridCol>
              </a:tblGrid>
              <a:tr h="257647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52468" marR="52468" marT="26233" marB="26233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A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7945494"/>
                  </a:ext>
                </a:extLst>
              </a:tr>
            </a:tbl>
          </a:graphicData>
        </a:graphic>
      </p:graphicFrame>
      <p:graphicFrame>
        <p:nvGraphicFramePr>
          <p:cNvPr id="44" name="Table 43">
            <a:extLst>
              <a:ext uri="{FF2B5EF4-FFF2-40B4-BE49-F238E27FC236}">
                <a16:creationId xmlns:a16="http://schemas.microsoft.com/office/drawing/2014/main" id="{A6B03B76-F754-8DD2-9BD7-20D786CDF762}"/>
              </a:ext>
            </a:extLst>
          </p:cNvPr>
          <p:cNvGraphicFramePr>
            <a:graphicFrameLocks noGrp="1"/>
          </p:cNvGraphicFramePr>
          <p:nvPr/>
        </p:nvGraphicFramePr>
        <p:xfrm>
          <a:off x="10482001" y="3174432"/>
          <a:ext cx="258707" cy="2576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8707">
                  <a:extLst>
                    <a:ext uri="{9D8B030D-6E8A-4147-A177-3AD203B41FA5}">
                      <a16:colId xmlns:a16="http://schemas.microsoft.com/office/drawing/2014/main" val="2299789454"/>
                    </a:ext>
                  </a:extLst>
                </a:gridCol>
              </a:tblGrid>
              <a:tr h="257647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 marL="52468" marR="52468" marT="26233" marB="26233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A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7945494"/>
                  </a:ext>
                </a:extLst>
              </a:tr>
            </a:tbl>
          </a:graphicData>
        </a:graphic>
      </p:graphicFrame>
      <p:sp>
        <p:nvSpPr>
          <p:cNvPr id="45" name="Google Shape;87;p17">
            <a:extLst>
              <a:ext uri="{FF2B5EF4-FFF2-40B4-BE49-F238E27FC236}">
                <a16:creationId xmlns:a16="http://schemas.microsoft.com/office/drawing/2014/main" id="{A07DB2D9-726C-A2FE-5858-C85FFF229275}"/>
              </a:ext>
            </a:extLst>
          </p:cNvPr>
          <p:cNvSpPr txBox="1"/>
          <p:nvPr/>
        </p:nvSpPr>
        <p:spPr>
          <a:xfrm>
            <a:off x="8748589" y="1758839"/>
            <a:ext cx="2057794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Outcome/result</a:t>
            </a:r>
            <a:endParaRPr sz="20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86EBEC6D-87E3-AAC9-173F-854C3B11D7C6}"/>
              </a:ext>
            </a:extLst>
          </p:cNvPr>
          <p:cNvSpPr/>
          <p:nvPr/>
        </p:nvSpPr>
        <p:spPr>
          <a:xfrm>
            <a:off x="8697501" y="5097493"/>
            <a:ext cx="2347814" cy="494448"/>
          </a:xfrm>
          <a:prstGeom prst="rect">
            <a:avLst/>
          </a:prstGeom>
          <a:solidFill>
            <a:srgbClr val="8181A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Google Shape;87;p17">
            <a:extLst>
              <a:ext uri="{FF2B5EF4-FFF2-40B4-BE49-F238E27FC236}">
                <a16:creationId xmlns:a16="http://schemas.microsoft.com/office/drawing/2014/main" id="{617EB51F-B704-782C-81BE-7DDCB8690005}"/>
              </a:ext>
            </a:extLst>
          </p:cNvPr>
          <p:cNvSpPr txBox="1"/>
          <p:nvPr/>
        </p:nvSpPr>
        <p:spPr>
          <a:xfrm>
            <a:off x="9468970" y="4056846"/>
            <a:ext cx="791132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vs</a:t>
            </a:r>
            <a:endParaRPr sz="20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48" name="Google Shape;87;p17">
            <a:extLst>
              <a:ext uri="{FF2B5EF4-FFF2-40B4-BE49-F238E27FC236}">
                <a16:creationId xmlns:a16="http://schemas.microsoft.com/office/drawing/2014/main" id="{BEE4658E-A39A-A893-930F-538FF558B4C9}"/>
              </a:ext>
            </a:extLst>
          </p:cNvPr>
          <p:cNvSpPr txBox="1"/>
          <p:nvPr/>
        </p:nvSpPr>
        <p:spPr>
          <a:xfrm>
            <a:off x="8842514" y="5092101"/>
            <a:ext cx="2057794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FFFFFF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Aggregate Bulk</a:t>
            </a:r>
            <a:endParaRPr sz="2000" dirty="0">
              <a:solidFill>
                <a:srgbClr val="FFFFFF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49" name="Google Shape;87;p17">
            <a:extLst>
              <a:ext uri="{FF2B5EF4-FFF2-40B4-BE49-F238E27FC236}">
                <a16:creationId xmlns:a16="http://schemas.microsoft.com/office/drawing/2014/main" id="{0BD9EB31-73BC-99B6-3A17-8D5D88495087}"/>
              </a:ext>
            </a:extLst>
          </p:cNvPr>
          <p:cNvSpPr txBox="1"/>
          <p:nvPr/>
        </p:nvSpPr>
        <p:spPr>
          <a:xfrm>
            <a:off x="4916127" y="2902434"/>
            <a:ext cx="2595122" cy="800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Single cell measurement</a:t>
            </a:r>
            <a:endParaRPr sz="20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50" name="Google Shape;87;p17">
            <a:extLst>
              <a:ext uri="{FF2B5EF4-FFF2-40B4-BE49-F238E27FC236}">
                <a16:creationId xmlns:a16="http://schemas.microsoft.com/office/drawing/2014/main" id="{9A2FB541-533E-8F56-8106-10ADC5F5FF7C}"/>
              </a:ext>
            </a:extLst>
          </p:cNvPr>
          <p:cNvSpPr txBox="1"/>
          <p:nvPr/>
        </p:nvSpPr>
        <p:spPr>
          <a:xfrm>
            <a:off x="2089107" y="1894493"/>
            <a:ext cx="270195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Single cell approach</a:t>
            </a:r>
            <a:endParaRPr sz="20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52" name="Slide Number Placeholder 1">
            <a:extLst>
              <a:ext uri="{FF2B5EF4-FFF2-40B4-BE49-F238E27FC236}">
                <a16:creationId xmlns:a16="http://schemas.microsoft.com/office/drawing/2014/main" id="{56C02C1F-E125-148A-B847-DC15DE1B2A20}"/>
              </a:ext>
            </a:extLst>
          </p:cNvPr>
          <p:cNvSpPr txBox="1">
            <a:spLocks/>
          </p:cNvSpPr>
          <p:nvPr/>
        </p:nvSpPr>
        <p:spPr>
          <a:xfrm>
            <a:off x="94488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16300285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5.7|40.6|98.5|3.6|2.6|2.3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1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f6b6dd5b-f02f-441a-99a0-162ac5060bd2}" enabled="0" method="" siteId="{f6b6dd5b-f02f-441a-99a0-162ac5060bd2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497</TotalTime>
  <Words>581</Words>
  <Application>Microsoft Office PowerPoint</Application>
  <PresentationFormat>Widescreen</PresentationFormat>
  <Paragraphs>89</Paragraphs>
  <Slides>18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18</vt:i4>
      </vt:variant>
    </vt:vector>
  </HeadingPairs>
  <TitlesOfParts>
    <vt:vector size="28" baseType="lpstr">
      <vt:lpstr>Aptos</vt:lpstr>
      <vt:lpstr>Aptos Display</vt:lpstr>
      <vt:lpstr>Arial</vt:lpstr>
      <vt:lpstr>Calibri</vt:lpstr>
      <vt:lpstr>Calibri Light</vt:lpstr>
      <vt:lpstr>Segoe UI</vt:lpstr>
      <vt:lpstr>Segoe UI Semilight</vt:lpstr>
      <vt:lpstr>Office Theme</vt:lpstr>
      <vt:lpstr>Default Design</vt:lpstr>
      <vt:lpstr>1_Default Design</vt:lpstr>
      <vt:lpstr>PowerPoint Presentation</vt:lpstr>
      <vt:lpstr>The last 40 years have seen a revolution in analytical instrumentation</vt:lpstr>
      <vt:lpstr>What needs to be measured?</vt:lpstr>
      <vt:lpstr>Major Biological Macromolecules Classes</vt:lpstr>
      <vt:lpstr>Proteins are complicated by PTMs</vt:lpstr>
      <vt:lpstr>Spatial Heterogeneity </vt:lpstr>
      <vt:lpstr>PowerPoint Presentation</vt:lpstr>
      <vt:lpstr>PowerPoint Presentation</vt:lpstr>
      <vt:lpstr>Single cell measurements can provide insights into cellular heterogeneity but loses spatial information</vt:lpstr>
      <vt:lpstr>Localization can complicate quantitation</vt:lpstr>
      <vt:lpstr>Segregation of transcription factors into discrete chromatin compartments</vt:lpstr>
      <vt:lpstr>PowerPoint Presentation</vt:lpstr>
      <vt:lpstr>PowerPoint Presentation</vt:lpstr>
      <vt:lpstr>Dynamic Range</vt:lpstr>
      <vt:lpstr>Lots and Lots of Molecules</vt:lpstr>
      <vt:lpstr>PowerPoint Presentation</vt:lpstr>
      <vt:lpstr>PowerPoint Presentation</vt:lpstr>
      <vt:lpstr>Measuring the volume of a swimming pool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Introductions</dc:title>
  <dc:creator>Michael MacCoss</dc:creator>
  <cp:lastModifiedBy>Michael MacCoss</cp:lastModifiedBy>
  <cp:revision>7</cp:revision>
  <dcterms:created xsi:type="dcterms:W3CDTF">2022-03-27T19:38:13Z</dcterms:created>
  <dcterms:modified xsi:type="dcterms:W3CDTF">2024-04-03T06:37:39Z</dcterms:modified>
</cp:coreProperties>
</file>